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74" r:id="rId4"/>
    <p:sldId id="259" r:id="rId5"/>
    <p:sldId id="260" r:id="rId6"/>
    <p:sldId id="275" r:id="rId7"/>
    <p:sldId id="276" r:id="rId8"/>
    <p:sldId id="278" r:id="rId9"/>
    <p:sldId id="279" r:id="rId10"/>
    <p:sldId id="280" r:id="rId11"/>
    <p:sldId id="277" r:id="rId12"/>
    <p:sldId id="281" r:id="rId13"/>
    <p:sldId id="282" r:id="rId14"/>
    <p:sldId id="262" r:id="rId15"/>
    <p:sldId id="263" r:id="rId16"/>
    <p:sldId id="283" r:id="rId17"/>
    <p:sldId id="267" r:id="rId18"/>
    <p:sldId id="269" r:id="rId19"/>
    <p:sldId id="285" r:id="rId20"/>
    <p:sldId id="286" r:id="rId21"/>
    <p:sldId id="284" r:id="rId22"/>
    <p:sldId id="287" r:id="rId23"/>
    <p:sldId id="289" r:id="rId24"/>
    <p:sldId id="290" r:id="rId25"/>
    <p:sldId id="288" r:id="rId26"/>
    <p:sldId id="273" r:id="rId27"/>
  </p:sldIdLst>
  <p:sldSz cx="9144000" cy="5143500" type="screen16x9"/>
  <p:notesSz cx="6858000" cy="9144000"/>
  <p:embeddedFontLst>
    <p:embeddedFont>
      <p:font typeface="Montserrat" panose="000005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57398-FB27-4799-A1CA-1260C951ABA8}" v="81" dt="2022-02-24T23:44:10.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Enciso" userId="e4ae1836ea34de77" providerId="LiveId" clId="{C2157398-FB27-4799-A1CA-1260C951ABA8}"/>
    <pc:docChg chg="undo redo custSel addSld delSld modSld sldOrd">
      <pc:chgData name="Elena Enciso" userId="e4ae1836ea34de77" providerId="LiveId" clId="{C2157398-FB27-4799-A1CA-1260C951ABA8}" dt="2022-02-25T01:44:01.038" v="10163" actId="478"/>
      <pc:docMkLst>
        <pc:docMk/>
      </pc:docMkLst>
      <pc:sldChg chg="modSp mod">
        <pc:chgData name="Elena Enciso" userId="e4ae1836ea34de77" providerId="LiveId" clId="{C2157398-FB27-4799-A1CA-1260C951ABA8}" dt="2022-02-24T23:17:22.723" v="10007" actId="20577"/>
        <pc:sldMkLst>
          <pc:docMk/>
          <pc:sldMk cId="0" sldId="256"/>
        </pc:sldMkLst>
        <pc:spChg chg="mod">
          <ac:chgData name="Elena Enciso" userId="e4ae1836ea34de77" providerId="LiveId" clId="{C2157398-FB27-4799-A1CA-1260C951ABA8}" dt="2022-02-24T23:17:22.723" v="10007" actId="20577"/>
          <ac:spMkLst>
            <pc:docMk/>
            <pc:sldMk cId="0" sldId="256"/>
            <ac:spMk id="58" creationId="{00000000-0000-0000-0000-000000000000}"/>
          </ac:spMkLst>
        </pc:spChg>
      </pc:sldChg>
      <pc:sldChg chg="addSp delSp modSp mod">
        <pc:chgData name="Elena Enciso" userId="e4ae1836ea34de77" providerId="LiveId" clId="{C2157398-FB27-4799-A1CA-1260C951ABA8}" dt="2022-02-17T18:45:51.088" v="707" actId="2711"/>
        <pc:sldMkLst>
          <pc:docMk/>
          <pc:sldMk cId="0" sldId="257"/>
        </pc:sldMkLst>
        <pc:spChg chg="add del mod">
          <ac:chgData name="Elena Enciso" userId="e4ae1836ea34de77" providerId="LiveId" clId="{C2157398-FB27-4799-A1CA-1260C951ABA8}" dt="2022-02-17T18:45:51.088" v="707" actId="2711"/>
          <ac:spMkLst>
            <pc:docMk/>
            <pc:sldMk cId="0" sldId="257"/>
            <ac:spMk id="2" creationId="{C5F66AE0-7341-48ED-A1DC-F48AB58751AC}"/>
          </ac:spMkLst>
        </pc:spChg>
        <pc:spChg chg="mod">
          <ac:chgData name="Elena Enciso" userId="e4ae1836ea34de77" providerId="LiveId" clId="{C2157398-FB27-4799-A1CA-1260C951ABA8}" dt="2022-02-10T19:19:45.293" v="140" actId="1076"/>
          <ac:spMkLst>
            <pc:docMk/>
            <pc:sldMk cId="0" sldId="257"/>
            <ac:spMk id="65" creationId="{00000000-0000-0000-0000-000000000000}"/>
          </ac:spMkLst>
        </pc:spChg>
        <pc:spChg chg="del">
          <ac:chgData name="Elena Enciso" userId="e4ae1836ea34de77" providerId="LiveId" clId="{C2157398-FB27-4799-A1CA-1260C951ABA8}" dt="2022-02-10T19:18:38.332" v="132" actId="478"/>
          <ac:spMkLst>
            <pc:docMk/>
            <pc:sldMk cId="0" sldId="257"/>
            <ac:spMk id="66" creationId="{00000000-0000-0000-0000-000000000000}"/>
          </ac:spMkLst>
        </pc:spChg>
        <pc:spChg chg="add del mod">
          <ac:chgData name="Elena Enciso" userId="e4ae1836ea34de77" providerId="LiveId" clId="{C2157398-FB27-4799-A1CA-1260C951ABA8}" dt="2022-02-10T19:20:59.298" v="216" actId="20577"/>
          <ac:spMkLst>
            <pc:docMk/>
            <pc:sldMk cId="0" sldId="257"/>
            <ac:spMk id="70" creationId="{00000000-0000-0000-0000-000000000000}"/>
          </ac:spMkLst>
        </pc:spChg>
        <pc:spChg chg="del">
          <ac:chgData name="Elena Enciso" userId="e4ae1836ea34de77" providerId="LiveId" clId="{C2157398-FB27-4799-A1CA-1260C951ABA8}" dt="2022-02-10T19:19:05.157" v="133" actId="478"/>
          <ac:spMkLst>
            <pc:docMk/>
            <pc:sldMk cId="0" sldId="257"/>
            <ac:spMk id="84" creationId="{00000000-0000-0000-0000-000000000000}"/>
          </ac:spMkLst>
        </pc:spChg>
        <pc:spChg chg="del">
          <ac:chgData name="Elena Enciso" userId="e4ae1836ea34de77" providerId="LiveId" clId="{C2157398-FB27-4799-A1CA-1260C951ABA8}" dt="2022-02-10T19:19:39.623" v="138" actId="478"/>
          <ac:spMkLst>
            <pc:docMk/>
            <pc:sldMk cId="0" sldId="257"/>
            <ac:spMk id="85" creationId="{00000000-0000-0000-0000-000000000000}"/>
          </ac:spMkLst>
        </pc:spChg>
        <pc:spChg chg="del mod">
          <ac:chgData name="Elena Enciso" userId="e4ae1836ea34de77" providerId="LiveId" clId="{C2157398-FB27-4799-A1CA-1260C951ABA8}" dt="2022-02-10T19:21:15.204" v="219" actId="478"/>
          <ac:spMkLst>
            <pc:docMk/>
            <pc:sldMk cId="0" sldId="257"/>
            <ac:spMk id="90" creationId="{00000000-0000-0000-0000-000000000000}"/>
          </ac:spMkLst>
        </pc:spChg>
        <pc:spChg chg="del">
          <ac:chgData name="Elena Enciso" userId="e4ae1836ea34de77" providerId="LiveId" clId="{C2157398-FB27-4799-A1CA-1260C951ABA8}" dt="2022-02-10T19:20:02.760" v="146" actId="478"/>
          <ac:spMkLst>
            <pc:docMk/>
            <pc:sldMk cId="0" sldId="257"/>
            <ac:spMk id="92" creationId="{00000000-0000-0000-0000-000000000000}"/>
          </ac:spMkLst>
        </pc:spChg>
        <pc:spChg chg="del">
          <ac:chgData name="Elena Enciso" userId="e4ae1836ea34de77" providerId="LiveId" clId="{C2157398-FB27-4799-A1CA-1260C951ABA8}" dt="2022-02-10T19:19:32.635" v="136" actId="478"/>
          <ac:spMkLst>
            <pc:docMk/>
            <pc:sldMk cId="0" sldId="257"/>
            <ac:spMk id="93" creationId="{00000000-0000-0000-0000-000000000000}"/>
          </ac:spMkLst>
        </pc:spChg>
        <pc:spChg chg="del">
          <ac:chgData name="Elena Enciso" userId="e4ae1836ea34de77" providerId="LiveId" clId="{C2157398-FB27-4799-A1CA-1260C951ABA8}" dt="2022-02-10T19:19:54.810" v="143" actId="478"/>
          <ac:spMkLst>
            <pc:docMk/>
            <pc:sldMk cId="0" sldId="257"/>
            <ac:spMk id="94" creationId="{00000000-0000-0000-0000-000000000000}"/>
          </ac:spMkLst>
        </pc:spChg>
        <pc:spChg chg="del">
          <ac:chgData name="Elena Enciso" userId="e4ae1836ea34de77" providerId="LiveId" clId="{C2157398-FB27-4799-A1CA-1260C951ABA8}" dt="2022-02-10T19:19:52.490" v="142" actId="478"/>
          <ac:spMkLst>
            <pc:docMk/>
            <pc:sldMk cId="0" sldId="257"/>
            <ac:spMk id="98" creationId="{00000000-0000-0000-0000-000000000000}"/>
          </ac:spMkLst>
        </pc:spChg>
        <pc:spChg chg="del">
          <ac:chgData name="Elena Enciso" userId="e4ae1836ea34de77" providerId="LiveId" clId="{C2157398-FB27-4799-A1CA-1260C951ABA8}" dt="2022-02-10T19:19:50.130" v="141" actId="478"/>
          <ac:spMkLst>
            <pc:docMk/>
            <pc:sldMk cId="0" sldId="257"/>
            <ac:spMk id="99" creationId="{00000000-0000-0000-0000-000000000000}"/>
          </ac:spMkLst>
        </pc:spChg>
        <pc:spChg chg="del">
          <ac:chgData name="Elena Enciso" userId="e4ae1836ea34de77" providerId="LiveId" clId="{C2157398-FB27-4799-A1CA-1260C951ABA8}" dt="2022-02-10T19:19:58.126" v="144" actId="478"/>
          <ac:spMkLst>
            <pc:docMk/>
            <pc:sldMk cId="0" sldId="257"/>
            <ac:spMk id="100" creationId="{00000000-0000-0000-0000-000000000000}"/>
          </ac:spMkLst>
        </pc:spChg>
        <pc:spChg chg="del">
          <ac:chgData name="Elena Enciso" userId="e4ae1836ea34de77" providerId="LiveId" clId="{C2157398-FB27-4799-A1CA-1260C951ABA8}" dt="2022-02-10T19:20:00.024" v="145" actId="478"/>
          <ac:spMkLst>
            <pc:docMk/>
            <pc:sldMk cId="0" sldId="257"/>
            <ac:spMk id="101" creationId="{00000000-0000-0000-0000-000000000000}"/>
          </ac:spMkLst>
        </pc:spChg>
        <pc:spChg chg="del">
          <ac:chgData name="Elena Enciso" userId="e4ae1836ea34de77" providerId="LiveId" clId="{C2157398-FB27-4799-A1CA-1260C951ABA8}" dt="2022-02-10T19:20:06.626" v="147" actId="478"/>
          <ac:spMkLst>
            <pc:docMk/>
            <pc:sldMk cId="0" sldId="257"/>
            <ac:spMk id="102" creationId="{00000000-0000-0000-0000-000000000000}"/>
          </ac:spMkLst>
        </pc:spChg>
        <pc:spChg chg="del">
          <ac:chgData name="Elena Enciso" userId="e4ae1836ea34de77" providerId="LiveId" clId="{C2157398-FB27-4799-A1CA-1260C951ABA8}" dt="2022-02-10T19:20:09.650" v="148" actId="478"/>
          <ac:spMkLst>
            <pc:docMk/>
            <pc:sldMk cId="0" sldId="257"/>
            <ac:spMk id="103" creationId="{00000000-0000-0000-0000-000000000000}"/>
          </ac:spMkLst>
        </pc:spChg>
        <pc:cxnChg chg="del">
          <ac:chgData name="Elena Enciso" userId="e4ae1836ea34de77" providerId="LiveId" clId="{C2157398-FB27-4799-A1CA-1260C951ABA8}" dt="2022-02-10T19:19:35.740" v="137" actId="478"/>
          <ac:cxnSpMkLst>
            <pc:docMk/>
            <pc:sldMk cId="0" sldId="257"/>
            <ac:cxnSpMk id="67" creationId="{00000000-0000-0000-0000-000000000000}"/>
          </ac:cxnSpMkLst>
        </pc:cxnChg>
        <pc:cxnChg chg="del">
          <ac:chgData name="Elena Enciso" userId="e4ae1836ea34de77" providerId="LiveId" clId="{C2157398-FB27-4799-A1CA-1260C951ABA8}" dt="2022-02-10T19:19:29.033" v="135" actId="478"/>
          <ac:cxnSpMkLst>
            <pc:docMk/>
            <pc:sldMk cId="0" sldId="257"/>
            <ac:cxnSpMk id="91" creationId="{00000000-0000-0000-0000-000000000000}"/>
          </ac:cxnSpMkLst>
        </pc:cxnChg>
      </pc:sldChg>
      <pc:sldChg chg="addSp delSp modSp del mod">
        <pc:chgData name="Elena Enciso" userId="e4ae1836ea34de77" providerId="LiveId" clId="{C2157398-FB27-4799-A1CA-1260C951ABA8}" dt="2022-02-17T18:01:13.376" v="565" actId="2696"/>
        <pc:sldMkLst>
          <pc:docMk/>
          <pc:sldMk cId="0" sldId="258"/>
        </pc:sldMkLst>
        <pc:spChg chg="mod">
          <ac:chgData name="Elena Enciso" userId="e4ae1836ea34de77" providerId="LiveId" clId="{C2157398-FB27-4799-A1CA-1260C951ABA8}" dt="2022-02-17T18:00:39.754" v="562" actId="1035"/>
          <ac:spMkLst>
            <pc:docMk/>
            <pc:sldMk cId="0" sldId="258"/>
            <ac:spMk id="109" creationId="{00000000-0000-0000-0000-000000000000}"/>
          </ac:spMkLst>
        </pc:spChg>
        <pc:picChg chg="add del">
          <ac:chgData name="Elena Enciso" userId="e4ae1836ea34de77" providerId="LiveId" clId="{C2157398-FB27-4799-A1CA-1260C951ABA8}" dt="2022-02-17T18:00:40.801" v="563" actId="478"/>
          <ac:picMkLst>
            <pc:docMk/>
            <pc:sldMk cId="0" sldId="258"/>
            <ac:picMk id="110" creationId="{00000000-0000-0000-0000-000000000000}"/>
          </ac:picMkLst>
        </pc:picChg>
      </pc:sldChg>
      <pc:sldChg chg="addSp delSp modSp mod">
        <pc:chgData name="Elena Enciso" userId="e4ae1836ea34de77" providerId="LiveId" clId="{C2157398-FB27-4799-A1CA-1260C951ABA8}" dt="2022-02-24T21:27:55.209" v="9859" actId="1076"/>
        <pc:sldMkLst>
          <pc:docMk/>
          <pc:sldMk cId="0" sldId="259"/>
        </pc:sldMkLst>
        <pc:spChg chg="add del">
          <ac:chgData name="Elena Enciso" userId="e4ae1836ea34de77" providerId="LiveId" clId="{C2157398-FB27-4799-A1CA-1260C951ABA8}" dt="2022-02-17T19:04:57.093" v="1137" actId="11529"/>
          <ac:spMkLst>
            <pc:docMk/>
            <pc:sldMk cId="0" sldId="259"/>
            <ac:spMk id="2" creationId="{D8CBEE1B-AF7D-4EDA-9418-A79E85555564}"/>
          </ac:spMkLst>
        </pc:spChg>
        <pc:spChg chg="add del mod">
          <ac:chgData name="Elena Enciso" userId="e4ae1836ea34de77" providerId="LiveId" clId="{C2157398-FB27-4799-A1CA-1260C951ABA8}" dt="2022-02-17T19:05:58.057" v="1170" actId="11529"/>
          <ac:spMkLst>
            <pc:docMk/>
            <pc:sldMk cId="0" sldId="259"/>
            <ac:spMk id="4" creationId="{8E5E40E5-5627-4B39-8FCC-8F224C329881}"/>
          </ac:spMkLst>
        </pc:spChg>
        <pc:spChg chg="add del">
          <ac:chgData name="Elena Enciso" userId="e4ae1836ea34de77" providerId="LiveId" clId="{C2157398-FB27-4799-A1CA-1260C951ABA8}" dt="2022-02-17T19:05:04.483" v="1139" actId="22"/>
          <ac:spMkLst>
            <pc:docMk/>
            <pc:sldMk cId="0" sldId="259"/>
            <ac:spMk id="13" creationId="{0B9B9F4E-2E87-44D2-B8C7-8F0D9AD44E84}"/>
          </ac:spMkLst>
        </pc:spChg>
        <pc:spChg chg="add mod">
          <ac:chgData name="Elena Enciso" userId="e4ae1836ea34de77" providerId="LiveId" clId="{C2157398-FB27-4799-A1CA-1260C951ABA8}" dt="2022-02-17T19:10:07.970" v="1210" actId="20577"/>
          <ac:spMkLst>
            <pc:docMk/>
            <pc:sldMk cId="0" sldId="259"/>
            <ac:spMk id="18" creationId="{4A85289D-9189-49D3-A6F1-A23DAEEED39D}"/>
          </ac:spMkLst>
        </pc:spChg>
        <pc:spChg chg="add mod">
          <ac:chgData name="Elena Enciso" userId="e4ae1836ea34de77" providerId="LiveId" clId="{C2157398-FB27-4799-A1CA-1260C951ABA8}" dt="2022-02-17T19:32:41.269" v="1963" actId="6549"/>
          <ac:spMkLst>
            <pc:docMk/>
            <pc:sldMk cId="0" sldId="259"/>
            <ac:spMk id="19" creationId="{BE4AD6D8-5842-4457-8CFC-C0E330F77AD9}"/>
          </ac:spMkLst>
        </pc:spChg>
        <pc:spChg chg="add del mod">
          <ac:chgData name="Elena Enciso" userId="e4ae1836ea34de77" providerId="LiveId" clId="{C2157398-FB27-4799-A1CA-1260C951ABA8}" dt="2022-02-17T19:09:32.868" v="1191" actId="1076"/>
          <ac:spMkLst>
            <pc:docMk/>
            <pc:sldMk cId="0" sldId="259"/>
            <ac:spMk id="115" creationId="{00000000-0000-0000-0000-000000000000}"/>
          </ac:spMkLst>
        </pc:spChg>
        <pc:spChg chg="del">
          <ac:chgData name="Elena Enciso" userId="e4ae1836ea34de77" providerId="LiveId" clId="{C2157398-FB27-4799-A1CA-1260C951ABA8}" dt="2022-02-17T19:01:21.454" v="1135" actId="478"/>
          <ac:spMkLst>
            <pc:docMk/>
            <pc:sldMk cId="0" sldId="259"/>
            <ac:spMk id="116" creationId="{00000000-0000-0000-0000-000000000000}"/>
          </ac:spMkLst>
        </pc:spChg>
        <pc:spChg chg="del mod">
          <ac:chgData name="Elena Enciso" userId="e4ae1836ea34de77" providerId="LiveId" clId="{C2157398-FB27-4799-A1CA-1260C951ABA8}" dt="2022-02-17T19:01:16.659" v="1134" actId="478"/>
          <ac:spMkLst>
            <pc:docMk/>
            <pc:sldMk cId="0" sldId="259"/>
            <ac:spMk id="118" creationId="{00000000-0000-0000-0000-000000000000}"/>
          </ac:spMkLst>
        </pc:spChg>
        <pc:spChg chg="del mod">
          <ac:chgData name="Elena Enciso" userId="e4ae1836ea34de77" providerId="LiveId" clId="{C2157398-FB27-4799-A1CA-1260C951ABA8}" dt="2022-02-17T19:06:59.259" v="1180" actId="478"/>
          <ac:spMkLst>
            <pc:docMk/>
            <pc:sldMk cId="0" sldId="259"/>
            <ac:spMk id="122" creationId="{00000000-0000-0000-0000-000000000000}"/>
          </ac:spMkLst>
        </pc:spChg>
        <pc:spChg chg="del">
          <ac:chgData name="Elena Enciso" userId="e4ae1836ea34de77" providerId="LiveId" clId="{C2157398-FB27-4799-A1CA-1260C951ABA8}" dt="2022-02-17T19:07:04.009" v="1181" actId="478"/>
          <ac:spMkLst>
            <pc:docMk/>
            <pc:sldMk cId="0" sldId="259"/>
            <ac:spMk id="123" creationId="{00000000-0000-0000-0000-000000000000}"/>
          </ac:spMkLst>
        </pc:spChg>
        <pc:picChg chg="mod">
          <ac:chgData name="Elena Enciso" userId="e4ae1836ea34de77" providerId="LiveId" clId="{C2157398-FB27-4799-A1CA-1260C951ABA8}" dt="2022-02-24T21:27:55.209" v="9859" actId="1076"/>
          <ac:picMkLst>
            <pc:docMk/>
            <pc:sldMk cId="0" sldId="259"/>
            <ac:picMk id="117" creationId="{00000000-0000-0000-0000-000000000000}"/>
          </ac:picMkLst>
        </pc:picChg>
        <pc:cxnChg chg="del mod">
          <ac:chgData name="Elena Enciso" userId="e4ae1836ea34de77" providerId="LiveId" clId="{C2157398-FB27-4799-A1CA-1260C951ABA8}" dt="2022-02-17T19:06:15.203" v="1176" actId="478"/>
          <ac:cxnSpMkLst>
            <pc:docMk/>
            <pc:sldMk cId="0" sldId="259"/>
            <ac:cxnSpMk id="119" creationId="{00000000-0000-0000-0000-000000000000}"/>
          </ac:cxnSpMkLst>
        </pc:cxnChg>
        <pc:cxnChg chg="add del">
          <ac:chgData name="Elena Enciso" userId="e4ae1836ea34de77" providerId="LiveId" clId="{C2157398-FB27-4799-A1CA-1260C951ABA8}" dt="2022-02-17T19:09:29.867" v="1190" actId="478"/>
          <ac:cxnSpMkLst>
            <pc:docMk/>
            <pc:sldMk cId="0" sldId="259"/>
            <ac:cxnSpMk id="120" creationId="{00000000-0000-0000-0000-000000000000}"/>
          </ac:cxnSpMkLst>
        </pc:cxnChg>
      </pc:sldChg>
      <pc:sldChg chg="addSp delSp modSp mod">
        <pc:chgData name="Elena Enciso" userId="e4ae1836ea34de77" providerId="LiveId" clId="{C2157398-FB27-4799-A1CA-1260C951ABA8}" dt="2022-02-20T17:26:41.560" v="2347" actId="20577"/>
        <pc:sldMkLst>
          <pc:docMk/>
          <pc:sldMk cId="0" sldId="260"/>
        </pc:sldMkLst>
        <pc:spChg chg="add del mod">
          <ac:chgData name="Elena Enciso" userId="e4ae1836ea34de77" providerId="LiveId" clId="{C2157398-FB27-4799-A1CA-1260C951ABA8}" dt="2022-02-20T16:40:46.526" v="2099" actId="14100"/>
          <ac:spMkLst>
            <pc:docMk/>
            <pc:sldMk cId="0" sldId="260"/>
            <ac:spMk id="133" creationId="{00000000-0000-0000-0000-000000000000}"/>
          </ac:spMkLst>
        </pc:spChg>
        <pc:spChg chg="mod">
          <ac:chgData name="Elena Enciso" userId="e4ae1836ea34de77" providerId="LiveId" clId="{C2157398-FB27-4799-A1CA-1260C951ABA8}" dt="2022-02-20T17:26:41.560" v="2347" actId="20577"/>
          <ac:spMkLst>
            <pc:docMk/>
            <pc:sldMk cId="0" sldId="260"/>
            <ac:spMk id="134" creationId="{00000000-0000-0000-0000-000000000000}"/>
          </ac:spMkLst>
        </pc:spChg>
        <pc:spChg chg="mod">
          <ac:chgData name="Elena Enciso" userId="e4ae1836ea34de77" providerId="LiveId" clId="{C2157398-FB27-4799-A1CA-1260C951ABA8}" dt="2022-02-20T17:19:54.115" v="2265" actId="20577"/>
          <ac:spMkLst>
            <pc:docMk/>
            <pc:sldMk cId="0" sldId="260"/>
            <ac:spMk id="135" creationId="{00000000-0000-0000-0000-000000000000}"/>
          </ac:spMkLst>
        </pc:spChg>
        <pc:spChg chg="mod">
          <ac:chgData name="Elena Enciso" userId="e4ae1836ea34de77" providerId="LiveId" clId="{C2157398-FB27-4799-A1CA-1260C951ABA8}" dt="2022-02-20T17:20:40.019" v="2271" actId="20577"/>
          <ac:spMkLst>
            <pc:docMk/>
            <pc:sldMk cId="0" sldId="260"/>
            <ac:spMk id="136" creationId="{00000000-0000-0000-0000-000000000000}"/>
          </ac:spMkLst>
        </pc:spChg>
        <pc:spChg chg="mod">
          <ac:chgData name="Elena Enciso" userId="e4ae1836ea34de77" providerId="LiveId" clId="{C2157398-FB27-4799-A1CA-1260C951ABA8}" dt="2022-02-20T17:26:10.516" v="2303" actId="20577"/>
          <ac:spMkLst>
            <pc:docMk/>
            <pc:sldMk cId="0" sldId="260"/>
            <ac:spMk id="137" creationId="{00000000-0000-0000-0000-000000000000}"/>
          </ac:spMkLst>
        </pc:spChg>
        <pc:spChg chg="mod">
          <ac:chgData name="Elena Enciso" userId="e4ae1836ea34de77" providerId="LiveId" clId="{C2157398-FB27-4799-A1CA-1260C951ABA8}" dt="2022-02-20T16:44:20.832" v="2124" actId="20577"/>
          <ac:spMkLst>
            <pc:docMk/>
            <pc:sldMk cId="0" sldId="260"/>
            <ac:spMk id="138" creationId="{00000000-0000-0000-0000-000000000000}"/>
          </ac:spMkLst>
        </pc:spChg>
        <pc:spChg chg="mod">
          <ac:chgData name="Elena Enciso" userId="e4ae1836ea34de77" providerId="LiveId" clId="{C2157398-FB27-4799-A1CA-1260C951ABA8}" dt="2022-02-20T16:44:50.554" v="2143" actId="20577"/>
          <ac:spMkLst>
            <pc:docMk/>
            <pc:sldMk cId="0" sldId="260"/>
            <ac:spMk id="139" creationId="{00000000-0000-0000-0000-000000000000}"/>
          </ac:spMkLst>
        </pc:spChg>
        <pc:spChg chg="mod">
          <ac:chgData name="Elena Enciso" userId="e4ae1836ea34de77" providerId="LiveId" clId="{C2157398-FB27-4799-A1CA-1260C951ABA8}" dt="2022-02-20T16:41:31.708" v="2103" actId="20577"/>
          <ac:spMkLst>
            <pc:docMk/>
            <pc:sldMk cId="0" sldId="260"/>
            <ac:spMk id="140" creationId="{00000000-0000-0000-0000-000000000000}"/>
          </ac:spMkLst>
        </pc:spChg>
        <pc:picChg chg="del">
          <ac:chgData name="Elena Enciso" userId="e4ae1836ea34de77" providerId="LiveId" clId="{C2157398-FB27-4799-A1CA-1260C951ABA8}" dt="2022-02-20T16:43:57.255" v="2104" actId="478"/>
          <ac:picMkLst>
            <pc:docMk/>
            <pc:sldMk cId="0" sldId="260"/>
            <ac:picMk id="141" creationId="{00000000-0000-0000-0000-000000000000}"/>
          </ac:picMkLst>
        </pc:picChg>
        <pc:picChg chg="del">
          <ac:chgData name="Elena Enciso" userId="e4ae1836ea34de77" providerId="LiveId" clId="{C2157398-FB27-4799-A1CA-1260C951ABA8}" dt="2022-02-20T16:44:25.195" v="2125" actId="478"/>
          <ac:picMkLst>
            <pc:docMk/>
            <pc:sldMk cId="0" sldId="260"/>
            <ac:picMk id="142" creationId="{00000000-0000-0000-0000-000000000000}"/>
          </ac:picMkLst>
        </pc:picChg>
        <pc:picChg chg="del">
          <ac:chgData name="Elena Enciso" userId="e4ae1836ea34de77" providerId="LiveId" clId="{C2157398-FB27-4799-A1CA-1260C951ABA8}" dt="2022-02-20T16:41:23.736" v="2100" actId="478"/>
          <ac:picMkLst>
            <pc:docMk/>
            <pc:sldMk cId="0" sldId="260"/>
            <ac:picMk id="143" creationId="{00000000-0000-0000-0000-000000000000}"/>
          </ac:picMkLst>
        </pc:picChg>
        <pc:cxnChg chg="mod">
          <ac:chgData name="Elena Enciso" userId="e4ae1836ea34de77" providerId="LiveId" clId="{C2157398-FB27-4799-A1CA-1260C951ABA8}" dt="2022-02-20T17:26:03.413" v="2301" actId="14100"/>
          <ac:cxnSpMkLst>
            <pc:docMk/>
            <pc:sldMk cId="0" sldId="260"/>
            <ac:cxnSpMk id="130" creationId="{00000000-0000-0000-0000-000000000000}"/>
          </ac:cxnSpMkLst>
        </pc:cxnChg>
      </pc:sldChg>
      <pc:sldChg chg="del">
        <pc:chgData name="Elena Enciso" userId="e4ae1836ea34de77" providerId="LiveId" clId="{C2157398-FB27-4799-A1CA-1260C951ABA8}" dt="2022-02-24T21:15:21.351" v="9851" actId="2696"/>
        <pc:sldMkLst>
          <pc:docMk/>
          <pc:sldMk cId="0" sldId="261"/>
        </pc:sldMkLst>
      </pc:sldChg>
      <pc:sldChg chg="addSp delSp modSp mod">
        <pc:chgData name="Elena Enciso" userId="e4ae1836ea34de77" providerId="LiveId" clId="{C2157398-FB27-4799-A1CA-1260C951ABA8}" dt="2022-02-25T01:30:12.694" v="10112" actId="14100"/>
        <pc:sldMkLst>
          <pc:docMk/>
          <pc:sldMk cId="0" sldId="262"/>
        </pc:sldMkLst>
        <pc:spChg chg="add del">
          <ac:chgData name="Elena Enciso" userId="e4ae1836ea34de77" providerId="LiveId" clId="{C2157398-FB27-4799-A1CA-1260C951ABA8}" dt="2022-02-20T18:19:23.027" v="3162" actId="22"/>
          <ac:spMkLst>
            <pc:docMk/>
            <pc:sldMk cId="0" sldId="262"/>
            <ac:spMk id="9" creationId="{52B7F7C9-53BF-4789-AAB7-F7773AA04508}"/>
          </ac:spMkLst>
        </pc:spChg>
        <pc:spChg chg="mod">
          <ac:chgData name="Elena Enciso" userId="e4ae1836ea34de77" providerId="LiveId" clId="{C2157398-FB27-4799-A1CA-1260C951ABA8}" dt="2022-02-23T18:26:01.007" v="7481" actId="1076"/>
          <ac:spMkLst>
            <pc:docMk/>
            <pc:sldMk cId="0" sldId="262"/>
            <ac:spMk id="161" creationId="{00000000-0000-0000-0000-000000000000}"/>
          </ac:spMkLst>
        </pc:spChg>
        <pc:spChg chg="mod">
          <ac:chgData name="Elena Enciso" userId="e4ae1836ea34de77" providerId="LiveId" clId="{C2157398-FB27-4799-A1CA-1260C951ABA8}" dt="2022-02-23T18:18:19.228" v="7430" actId="20577"/>
          <ac:spMkLst>
            <pc:docMk/>
            <pc:sldMk cId="0" sldId="262"/>
            <ac:spMk id="162" creationId="{00000000-0000-0000-0000-000000000000}"/>
          </ac:spMkLst>
        </pc:spChg>
        <pc:picChg chg="add mod">
          <ac:chgData name="Elena Enciso" userId="e4ae1836ea34de77" providerId="LiveId" clId="{C2157398-FB27-4799-A1CA-1260C951ABA8}" dt="2022-02-25T01:30:01.054" v="10110" actId="14100"/>
          <ac:picMkLst>
            <pc:docMk/>
            <pc:sldMk cId="0" sldId="262"/>
            <ac:picMk id="2" creationId="{6B781D40-05A3-43D9-80D5-BE533D9DF97E}"/>
          </ac:picMkLst>
        </pc:picChg>
        <pc:picChg chg="add mod">
          <ac:chgData name="Elena Enciso" userId="e4ae1836ea34de77" providerId="LiveId" clId="{C2157398-FB27-4799-A1CA-1260C951ABA8}" dt="2022-02-23T18:21:21.466" v="7446" actId="14100"/>
          <ac:picMkLst>
            <pc:docMk/>
            <pc:sldMk cId="0" sldId="262"/>
            <ac:picMk id="3" creationId="{82585383-18C9-44ED-B48D-EFFA4F26E045}"/>
          </ac:picMkLst>
        </pc:picChg>
        <pc:picChg chg="add del">
          <ac:chgData name="Elena Enciso" userId="e4ae1836ea34de77" providerId="LiveId" clId="{C2157398-FB27-4799-A1CA-1260C951ABA8}" dt="2022-02-23T18:21:56.895" v="7448"/>
          <ac:picMkLst>
            <pc:docMk/>
            <pc:sldMk cId="0" sldId="262"/>
            <ac:picMk id="4" creationId="{E990AEC5-9553-4C92-8994-E4C9052DB8E4}"/>
          </ac:picMkLst>
        </pc:picChg>
        <pc:picChg chg="add del">
          <ac:chgData name="Elena Enciso" userId="e4ae1836ea34de77" providerId="LiveId" clId="{C2157398-FB27-4799-A1CA-1260C951ABA8}" dt="2022-02-23T18:22:14.947" v="7450"/>
          <ac:picMkLst>
            <pc:docMk/>
            <pc:sldMk cId="0" sldId="262"/>
            <ac:picMk id="5" creationId="{B4B341FC-3B96-480E-ABD5-AE6BCDD5799D}"/>
          </ac:picMkLst>
        </pc:picChg>
        <pc:picChg chg="add del mod">
          <ac:chgData name="Elena Enciso" userId="e4ae1836ea34de77" providerId="LiveId" clId="{C2157398-FB27-4799-A1CA-1260C951ABA8}" dt="2022-02-23T18:25:57.393" v="7480" actId="478"/>
          <ac:picMkLst>
            <pc:docMk/>
            <pc:sldMk cId="0" sldId="262"/>
            <ac:picMk id="6" creationId="{EAD34E99-9C09-4706-AF42-262B75290A07}"/>
          </ac:picMkLst>
        </pc:picChg>
        <pc:picChg chg="add del">
          <ac:chgData name="Elena Enciso" userId="e4ae1836ea34de77" providerId="LiveId" clId="{C2157398-FB27-4799-A1CA-1260C951ABA8}" dt="2022-02-23T18:23:14.179" v="7460"/>
          <ac:picMkLst>
            <pc:docMk/>
            <pc:sldMk cId="0" sldId="262"/>
            <ac:picMk id="7" creationId="{D03AD694-3888-4E50-AB5A-995E4A023E7C}"/>
          </ac:picMkLst>
        </pc:picChg>
        <pc:picChg chg="add del">
          <ac:chgData name="Elena Enciso" userId="e4ae1836ea34de77" providerId="LiveId" clId="{C2157398-FB27-4799-A1CA-1260C951ABA8}" dt="2022-02-23T18:23:21.173" v="7463"/>
          <ac:picMkLst>
            <pc:docMk/>
            <pc:sldMk cId="0" sldId="262"/>
            <ac:picMk id="8" creationId="{7C44E7FE-E830-46B5-8908-DCD2255907BA}"/>
          </ac:picMkLst>
        </pc:picChg>
        <pc:picChg chg="add del">
          <ac:chgData name="Elena Enciso" userId="e4ae1836ea34de77" providerId="LiveId" clId="{C2157398-FB27-4799-A1CA-1260C951ABA8}" dt="2022-02-23T18:24:03.768" v="7470"/>
          <ac:picMkLst>
            <pc:docMk/>
            <pc:sldMk cId="0" sldId="262"/>
            <ac:picMk id="9" creationId="{6EF625BD-5466-4796-AA39-C110166910BC}"/>
          </ac:picMkLst>
        </pc:picChg>
        <pc:picChg chg="add mod">
          <ac:chgData name="Elena Enciso" userId="e4ae1836ea34de77" providerId="LiveId" clId="{C2157398-FB27-4799-A1CA-1260C951ABA8}" dt="2022-02-25T01:30:12.694" v="10112" actId="14100"/>
          <ac:picMkLst>
            <pc:docMk/>
            <pc:sldMk cId="0" sldId="262"/>
            <ac:picMk id="10" creationId="{1BB75D12-D12A-459B-8179-F37472826954}"/>
          </ac:picMkLst>
        </pc:picChg>
        <pc:picChg chg="add mod">
          <ac:chgData name="Elena Enciso" userId="e4ae1836ea34de77" providerId="LiveId" clId="{C2157398-FB27-4799-A1CA-1260C951ABA8}" dt="2022-02-23T18:24:23.781" v="7474" actId="571"/>
          <ac:picMkLst>
            <pc:docMk/>
            <pc:sldMk cId="0" sldId="262"/>
            <ac:picMk id="17" creationId="{6DFB2BE0-2517-4003-BE22-829A559EE2C7}"/>
          </ac:picMkLst>
        </pc:picChg>
        <pc:picChg chg="del">
          <ac:chgData name="Elena Enciso" userId="e4ae1836ea34de77" providerId="LiveId" clId="{C2157398-FB27-4799-A1CA-1260C951ABA8}" dt="2022-02-23T18:17:56.182" v="7375" actId="478"/>
          <ac:picMkLst>
            <pc:docMk/>
            <pc:sldMk cId="0" sldId="262"/>
            <ac:picMk id="163" creationId="{00000000-0000-0000-0000-000000000000}"/>
          </ac:picMkLst>
        </pc:picChg>
        <pc:picChg chg="add del">
          <ac:chgData name="Elena Enciso" userId="e4ae1836ea34de77" providerId="LiveId" clId="{C2157398-FB27-4799-A1CA-1260C951ABA8}" dt="2022-02-23T18:24:10.290" v="7472"/>
          <ac:picMkLst>
            <pc:docMk/>
            <pc:sldMk cId="0" sldId="262"/>
            <ac:picMk id="1026" creationId="{C83F081A-F825-41EA-B330-295AFBA16D6D}"/>
          </ac:picMkLst>
        </pc:picChg>
        <pc:picChg chg="add del">
          <ac:chgData name="Elena Enciso" userId="e4ae1836ea34de77" providerId="LiveId" clId="{C2157398-FB27-4799-A1CA-1260C951ABA8}" dt="2022-02-23T18:24:50.599" v="7476"/>
          <ac:picMkLst>
            <pc:docMk/>
            <pc:sldMk cId="0" sldId="262"/>
            <ac:picMk id="1028" creationId="{E126D5EF-05E7-4D4B-A64A-131190F2AF9E}"/>
          </ac:picMkLst>
        </pc:picChg>
        <pc:picChg chg="add del">
          <ac:chgData name="Elena Enciso" userId="e4ae1836ea34de77" providerId="LiveId" clId="{C2157398-FB27-4799-A1CA-1260C951ABA8}" dt="2022-02-23T18:24:58.429" v="7478"/>
          <ac:picMkLst>
            <pc:docMk/>
            <pc:sldMk cId="0" sldId="262"/>
            <ac:picMk id="1030" creationId="{8467178B-2AE7-4917-B83C-377B7C10885D}"/>
          </ac:picMkLst>
        </pc:picChg>
      </pc:sldChg>
      <pc:sldChg chg="addSp delSp modSp add del mod">
        <pc:chgData name="Elena Enciso" userId="e4ae1836ea34de77" providerId="LiveId" clId="{C2157398-FB27-4799-A1CA-1260C951ABA8}" dt="2022-02-23T19:02:36.332" v="7544" actId="20577"/>
        <pc:sldMkLst>
          <pc:docMk/>
          <pc:sldMk cId="0" sldId="263"/>
        </pc:sldMkLst>
        <pc:spChg chg="mod">
          <ac:chgData name="Elena Enciso" userId="e4ae1836ea34de77" providerId="LiveId" clId="{C2157398-FB27-4799-A1CA-1260C951ABA8}" dt="2022-02-23T19:02:36.332" v="7544" actId="20577"/>
          <ac:spMkLst>
            <pc:docMk/>
            <pc:sldMk cId="0" sldId="263"/>
            <ac:spMk id="171" creationId="{00000000-0000-0000-0000-000000000000}"/>
          </ac:spMkLst>
        </pc:spChg>
        <pc:spChg chg="mod">
          <ac:chgData name="Elena Enciso" userId="e4ae1836ea34de77" providerId="LiveId" clId="{C2157398-FB27-4799-A1CA-1260C951ABA8}" dt="2022-02-23T18:30:00.917" v="7500"/>
          <ac:spMkLst>
            <pc:docMk/>
            <pc:sldMk cId="0" sldId="263"/>
            <ac:spMk id="173" creationId="{00000000-0000-0000-0000-000000000000}"/>
          </ac:spMkLst>
        </pc:spChg>
        <pc:spChg chg="del mod">
          <ac:chgData name="Elena Enciso" userId="e4ae1836ea34de77" providerId="LiveId" clId="{C2157398-FB27-4799-A1CA-1260C951ABA8}" dt="2022-02-23T18:59:00.569" v="7525"/>
          <ac:spMkLst>
            <pc:docMk/>
            <pc:sldMk cId="0" sldId="263"/>
            <ac:spMk id="174" creationId="{00000000-0000-0000-0000-000000000000}"/>
          </ac:spMkLst>
        </pc:spChg>
        <pc:picChg chg="add del">
          <ac:chgData name="Elena Enciso" userId="e4ae1836ea34de77" providerId="LiveId" clId="{C2157398-FB27-4799-A1CA-1260C951ABA8}" dt="2022-02-23T18:59:06.117" v="7527"/>
          <ac:picMkLst>
            <pc:docMk/>
            <pc:sldMk cId="0" sldId="263"/>
            <ac:picMk id="2" creationId="{174402C3-2CE6-43C5-912F-F60FFCAC4BE7}"/>
          </ac:picMkLst>
        </pc:picChg>
        <pc:picChg chg="add mod">
          <ac:chgData name="Elena Enciso" userId="e4ae1836ea34de77" providerId="LiveId" clId="{C2157398-FB27-4799-A1CA-1260C951ABA8}" dt="2022-02-23T19:02:09.112" v="7536" actId="14100"/>
          <ac:picMkLst>
            <pc:docMk/>
            <pc:sldMk cId="0" sldId="263"/>
            <ac:picMk id="3" creationId="{C6994B1F-1DCF-4E6D-91C3-409057A51EB9}"/>
          </ac:picMkLst>
        </pc:picChg>
        <pc:picChg chg="del">
          <ac:chgData name="Elena Enciso" userId="e4ae1836ea34de77" providerId="LiveId" clId="{C2157398-FB27-4799-A1CA-1260C951ABA8}" dt="2022-02-23T18:59:00.569" v="7523" actId="21"/>
          <ac:picMkLst>
            <pc:docMk/>
            <pc:sldMk cId="0" sldId="263"/>
            <ac:picMk id="172" creationId="{00000000-0000-0000-0000-000000000000}"/>
          </ac:picMkLst>
        </pc:picChg>
      </pc:sldChg>
      <pc:sldChg chg="del">
        <pc:chgData name="Elena Enciso" userId="e4ae1836ea34de77" providerId="LiveId" clId="{C2157398-FB27-4799-A1CA-1260C951ABA8}" dt="2022-02-23T19:03:13.328" v="7545" actId="2696"/>
        <pc:sldMkLst>
          <pc:docMk/>
          <pc:sldMk cId="0" sldId="264"/>
        </pc:sldMkLst>
      </pc:sldChg>
      <pc:sldChg chg="del">
        <pc:chgData name="Elena Enciso" userId="e4ae1836ea34de77" providerId="LiveId" clId="{C2157398-FB27-4799-A1CA-1260C951ABA8}" dt="2022-02-23T19:18:32.442" v="7665" actId="47"/>
        <pc:sldMkLst>
          <pc:docMk/>
          <pc:sldMk cId="0" sldId="265"/>
        </pc:sldMkLst>
      </pc:sldChg>
      <pc:sldChg chg="del">
        <pc:chgData name="Elena Enciso" userId="e4ae1836ea34de77" providerId="LiveId" clId="{C2157398-FB27-4799-A1CA-1260C951ABA8}" dt="2022-02-23T23:45:40.786" v="7796" actId="2696"/>
        <pc:sldMkLst>
          <pc:docMk/>
          <pc:sldMk cId="0" sldId="266"/>
        </pc:sldMkLst>
      </pc:sldChg>
      <pc:sldChg chg="addSp delSp modSp mod">
        <pc:chgData name="Elena Enciso" userId="e4ae1836ea34de77" providerId="LiveId" clId="{C2157398-FB27-4799-A1CA-1260C951ABA8}" dt="2022-02-24T00:23:59.599" v="7880" actId="20577"/>
        <pc:sldMkLst>
          <pc:docMk/>
          <pc:sldMk cId="0" sldId="267"/>
        </pc:sldMkLst>
        <pc:spChg chg="mod">
          <ac:chgData name="Elena Enciso" userId="e4ae1836ea34de77" providerId="LiveId" clId="{C2157398-FB27-4799-A1CA-1260C951ABA8}" dt="2022-02-24T00:23:59.599" v="7880" actId="20577"/>
          <ac:spMkLst>
            <pc:docMk/>
            <pc:sldMk cId="0" sldId="267"/>
            <ac:spMk id="244" creationId="{00000000-0000-0000-0000-000000000000}"/>
          </ac:spMkLst>
        </pc:spChg>
        <pc:picChg chg="add del mod">
          <ac:chgData name="Elena Enciso" userId="e4ae1836ea34de77" providerId="LiveId" clId="{C2157398-FB27-4799-A1CA-1260C951ABA8}" dt="2022-02-23T23:48:41.087" v="7805"/>
          <ac:picMkLst>
            <pc:docMk/>
            <pc:sldMk cId="0" sldId="267"/>
            <ac:picMk id="2" creationId="{4632D495-5D09-4A2D-B4C3-1230A06BA351}"/>
          </ac:picMkLst>
        </pc:picChg>
        <pc:picChg chg="add mod">
          <ac:chgData name="Elena Enciso" userId="e4ae1836ea34de77" providerId="LiveId" clId="{C2157398-FB27-4799-A1CA-1260C951ABA8}" dt="2022-02-23T23:51:13.158" v="7811" actId="14100"/>
          <ac:picMkLst>
            <pc:docMk/>
            <pc:sldMk cId="0" sldId="267"/>
            <ac:picMk id="3" creationId="{5F727752-679E-4D83-BA95-5C87AAD8A933}"/>
          </ac:picMkLst>
        </pc:picChg>
        <pc:picChg chg="del">
          <ac:chgData name="Elena Enciso" userId="e4ae1836ea34de77" providerId="LiveId" clId="{C2157398-FB27-4799-A1CA-1260C951ABA8}" dt="2022-02-23T23:48:04.119" v="7797" actId="478"/>
          <ac:picMkLst>
            <pc:docMk/>
            <pc:sldMk cId="0" sldId="267"/>
            <ac:picMk id="243" creationId="{00000000-0000-0000-0000-000000000000}"/>
          </ac:picMkLst>
        </pc:picChg>
      </pc:sldChg>
      <pc:sldChg chg="del">
        <pc:chgData name="Elena Enciso" userId="e4ae1836ea34de77" providerId="LiveId" clId="{C2157398-FB27-4799-A1CA-1260C951ABA8}" dt="2022-02-24T00:27:58.724" v="7881" actId="2696"/>
        <pc:sldMkLst>
          <pc:docMk/>
          <pc:sldMk cId="0" sldId="268"/>
        </pc:sldMkLst>
      </pc:sldChg>
      <pc:sldChg chg="addSp delSp modSp mod">
        <pc:chgData name="Elena Enciso" userId="e4ae1836ea34de77" providerId="LiveId" clId="{C2157398-FB27-4799-A1CA-1260C951ABA8}" dt="2022-02-24T02:24:10.302" v="8175" actId="1076"/>
        <pc:sldMkLst>
          <pc:docMk/>
          <pc:sldMk cId="0" sldId="269"/>
        </pc:sldMkLst>
        <pc:spChg chg="mod">
          <ac:chgData name="Elena Enciso" userId="e4ae1836ea34de77" providerId="LiveId" clId="{C2157398-FB27-4799-A1CA-1260C951ABA8}" dt="2022-02-24T00:32:21.007" v="8081" actId="1076"/>
          <ac:spMkLst>
            <pc:docMk/>
            <pc:sldMk cId="0" sldId="269"/>
            <ac:spMk id="276" creationId="{00000000-0000-0000-0000-000000000000}"/>
          </ac:spMkLst>
        </pc:spChg>
        <pc:spChg chg="add del mod">
          <ac:chgData name="Elena Enciso" userId="e4ae1836ea34de77" providerId="LiveId" clId="{C2157398-FB27-4799-A1CA-1260C951ABA8}" dt="2022-02-24T02:24:10.302" v="8175" actId="1076"/>
          <ac:spMkLst>
            <pc:docMk/>
            <pc:sldMk cId="0" sldId="269"/>
            <ac:spMk id="277" creationId="{00000000-0000-0000-0000-000000000000}"/>
          </ac:spMkLst>
        </pc:spChg>
        <pc:spChg chg="mod">
          <ac:chgData name="Elena Enciso" userId="e4ae1836ea34de77" providerId="LiveId" clId="{C2157398-FB27-4799-A1CA-1260C951ABA8}" dt="2022-02-24T00:32:40.989" v="8084" actId="20577"/>
          <ac:spMkLst>
            <pc:docMk/>
            <pc:sldMk cId="0" sldId="269"/>
            <ac:spMk id="279" creationId="{00000000-0000-0000-0000-000000000000}"/>
          </ac:spMkLst>
        </pc:spChg>
        <pc:spChg chg="del">
          <ac:chgData name="Elena Enciso" userId="e4ae1836ea34de77" providerId="LiveId" clId="{C2157398-FB27-4799-A1CA-1260C951ABA8}" dt="2022-02-24T00:29:40.487" v="7939" actId="478"/>
          <ac:spMkLst>
            <pc:docMk/>
            <pc:sldMk cId="0" sldId="269"/>
            <ac:spMk id="280" creationId="{00000000-0000-0000-0000-000000000000}"/>
          </ac:spMkLst>
        </pc:spChg>
        <pc:spChg chg="del">
          <ac:chgData name="Elena Enciso" userId="e4ae1836ea34de77" providerId="LiveId" clId="{C2157398-FB27-4799-A1CA-1260C951ABA8}" dt="2022-02-24T00:29:37.986" v="7938" actId="478"/>
          <ac:spMkLst>
            <pc:docMk/>
            <pc:sldMk cId="0" sldId="269"/>
            <ac:spMk id="281" creationId="{00000000-0000-0000-0000-000000000000}"/>
          </ac:spMkLst>
        </pc:spChg>
        <pc:picChg chg="add mod">
          <ac:chgData name="Elena Enciso" userId="e4ae1836ea34de77" providerId="LiveId" clId="{C2157398-FB27-4799-A1CA-1260C951ABA8}" dt="2022-02-24T00:30:29.958" v="7943" actId="1076"/>
          <ac:picMkLst>
            <pc:docMk/>
            <pc:sldMk cId="0" sldId="269"/>
            <ac:picMk id="2" creationId="{93BF0930-FD89-4C5E-B63E-929596578099}"/>
          </ac:picMkLst>
        </pc:picChg>
        <pc:picChg chg="add del mod">
          <ac:chgData name="Elena Enciso" userId="e4ae1836ea34de77" providerId="LiveId" clId="{C2157398-FB27-4799-A1CA-1260C951ABA8}" dt="2022-02-24T00:35:44.997" v="8087" actId="478"/>
          <ac:picMkLst>
            <pc:docMk/>
            <pc:sldMk cId="0" sldId="269"/>
            <ac:picMk id="3" creationId="{F0361868-FD5F-467F-8A89-E2590984D662}"/>
          </ac:picMkLst>
        </pc:picChg>
        <pc:picChg chg="add del mod">
          <ac:chgData name="Elena Enciso" userId="e4ae1836ea34de77" providerId="LiveId" clId="{C2157398-FB27-4799-A1CA-1260C951ABA8}" dt="2022-02-24T01:08:44.275" v="8111" actId="21"/>
          <ac:picMkLst>
            <pc:docMk/>
            <pc:sldMk cId="0" sldId="269"/>
            <ac:picMk id="4" creationId="{606D0587-E8E3-49B2-A7DE-A918C1173A4D}"/>
          </ac:picMkLst>
        </pc:picChg>
        <pc:picChg chg="del">
          <ac:chgData name="Elena Enciso" userId="e4ae1836ea34de77" providerId="LiveId" clId="{C2157398-FB27-4799-A1CA-1260C951ABA8}" dt="2022-02-24T01:07:15.847" v="8095"/>
          <ac:picMkLst>
            <pc:docMk/>
            <pc:sldMk cId="0" sldId="269"/>
            <ac:picMk id="5" creationId="{CABFDF11-ABF5-4A5E-B904-E1BA0C6DF516}"/>
          </ac:picMkLst>
        </pc:picChg>
        <pc:picChg chg="add mod">
          <ac:chgData name="Elena Enciso" userId="e4ae1836ea34de77" providerId="LiveId" clId="{C2157398-FB27-4799-A1CA-1260C951ABA8}" dt="2022-02-24T01:09:14.580" v="8117" actId="14100"/>
          <ac:picMkLst>
            <pc:docMk/>
            <pc:sldMk cId="0" sldId="269"/>
            <ac:picMk id="6" creationId="{9A2B9C6D-5717-4B26-B59C-B9A41107EA9B}"/>
          </ac:picMkLst>
        </pc:picChg>
        <pc:picChg chg="del">
          <ac:chgData name="Elena Enciso" userId="e4ae1836ea34de77" providerId="LiveId" clId="{C2157398-FB27-4799-A1CA-1260C951ABA8}" dt="2022-02-24T00:30:35.478" v="7944" actId="478"/>
          <ac:picMkLst>
            <pc:docMk/>
            <pc:sldMk cId="0" sldId="269"/>
            <ac:picMk id="282" creationId="{00000000-0000-0000-0000-000000000000}"/>
          </ac:picMkLst>
        </pc:picChg>
        <pc:cxnChg chg="del">
          <ac:chgData name="Elena Enciso" userId="e4ae1836ea34de77" providerId="LiveId" clId="{C2157398-FB27-4799-A1CA-1260C951ABA8}" dt="2022-02-24T00:31:45.085" v="8075" actId="478"/>
          <ac:cxnSpMkLst>
            <pc:docMk/>
            <pc:sldMk cId="0" sldId="269"/>
            <ac:cxnSpMk id="278" creationId="{00000000-0000-0000-0000-000000000000}"/>
          </ac:cxnSpMkLst>
        </pc:cxnChg>
      </pc:sldChg>
      <pc:sldChg chg="del">
        <pc:chgData name="Elena Enciso" userId="e4ae1836ea34de77" providerId="LiveId" clId="{C2157398-FB27-4799-A1CA-1260C951ABA8}" dt="2022-02-24T01:06:52.979" v="8094" actId="2696"/>
        <pc:sldMkLst>
          <pc:docMk/>
          <pc:sldMk cId="0" sldId="270"/>
        </pc:sldMkLst>
      </pc:sldChg>
      <pc:sldChg chg="del">
        <pc:chgData name="Elena Enciso" userId="e4ae1836ea34de77" providerId="LiveId" clId="{C2157398-FB27-4799-A1CA-1260C951ABA8}" dt="2022-02-24T18:15:09.197" v="9849" actId="2696"/>
        <pc:sldMkLst>
          <pc:docMk/>
          <pc:sldMk cId="0" sldId="271"/>
        </pc:sldMkLst>
      </pc:sldChg>
      <pc:sldChg chg="del">
        <pc:chgData name="Elena Enciso" userId="e4ae1836ea34de77" providerId="LiveId" clId="{C2157398-FB27-4799-A1CA-1260C951ABA8}" dt="2022-02-24T18:15:13.404" v="9850" actId="2696"/>
        <pc:sldMkLst>
          <pc:docMk/>
          <pc:sldMk cId="0" sldId="272"/>
        </pc:sldMkLst>
      </pc:sldChg>
      <pc:sldChg chg="delSp modSp mod">
        <pc:chgData name="Elena Enciso" userId="e4ae1836ea34de77" providerId="LiveId" clId="{C2157398-FB27-4799-A1CA-1260C951ABA8}" dt="2022-02-25T01:44:01.038" v="10163" actId="478"/>
        <pc:sldMkLst>
          <pc:docMk/>
          <pc:sldMk cId="0" sldId="273"/>
        </pc:sldMkLst>
        <pc:spChg chg="del mod">
          <ac:chgData name="Elena Enciso" userId="e4ae1836ea34de77" providerId="LiveId" clId="{C2157398-FB27-4799-A1CA-1260C951ABA8}" dt="2022-02-25T01:44:01.038" v="10163" actId="478"/>
          <ac:spMkLst>
            <pc:docMk/>
            <pc:sldMk cId="0" sldId="273"/>
            <ac:spMk id="322" creationId="{00000000-0000-0000-0000-000000000000}"/>
          </ac:spMkLst>
        </pc:spChg>
        <pc:spChg chg="mod">
          <ac:chgData name="Elena Enciso" userId="e4ae1836ea34de77" providerId="LiveId" clId="{C2157398-FB27-4799-A1CA-1260C951ABA8}" dt="2022-02-25T01:42:25.658" v="10162" actId="20577"/>
          <ac:spMkLst>
            <pc:docMk/>
            <pc:sldMk cId="0" sldId="273"/>
            <ac:spMk id="323" creationId="{00000000-0000-0000-0000-000000000000}"/>
          </ac:spMkLst>
        </pc:spChg>
      </pc:sldChg>
      <pc:sldChg chg="delSp modSp add mod">
        <pc:chgData name="Elena Enciso" userId="e4ae1836ea34de77" providerId="LiveId" clId="{C2157398-FB27-4799-A1CA-1260C951ABA8}" dt="2022-02-24T21:27:44.705" v="9857" actId="20577"/>
        <pc:sldMkLst>
          <pc:docMk/>
          <pc:sldMk cId="610216499" sldId="274"/>
        </pc:sldMkLst>
        <pc:spChg chg="del mod">
          <ac:chgData name="Elena Enciso" userId="e4ae1836ea34de77" providerId="LiveId" clId="{C2157398-FB27-4799-A1CA-1260C951ABA8}" dt="2022-02-17T18:46:33.719" v="713" actId="478"/>
          <ac:spMkLst>
            <pc:docMk/>
            <pc:sldMk cId="610216499" sldId="274"/>
            <ac:spMk id="2" creationId="{C5F66AE0-7341-48ED-A1DC-F48AB58751AC}"/>
          </ac:spMkLst>
        </pc:spChg>
        <pc:spChg chg="mod">
          <ac:chgData name="Elena Enciso" userId="e4ae1836ea34de77" providerId="LiveId" clId="{C2157398-FB27-4799-A1CA-1260C951ABA8}" dt="2022-02-17T18:44:49.806" v="694" actId="1076"/>
          <ac:spMkLst>
            <pc:docMk/>
            <pc:sldMk cId="610216499" sldId="274"/>
            <ac:spMk id="65" creationId="{00000000-0000-0000-0000-000000000000}"/>
          </ac:spMkLst>
        </pc:spChg>
        <pc:spChg chg="mod">
          <ac:chgData name="Elena Enciso" userId="e4ae1836ea34de77" providerId="LiveId" clId="{C2157398-FB27-4799-A1CA-1260C951ABA8}" dt="2022-02-24T21:27:44.705" v="9857" actId="20577"/>
          <ac:spMkLst>
            <pc:docMk/>
            <pc:sldMk cId="610216499" sldId="274"/>
            <ac:spMk id="69" creationId="{00000000-0000-0000-0000-000000000000}"/>
          </ac:spMkLst>
        </pc:spChg>
        <pc:spChg chg="mod">
          <ac:chgData name="Elena Enciso" userId="e4ae1836ea34de77" providerId="LiveId" clId="{C2157398-FB27-4799-A1CA-1260C951ABA8}" dt="2022-02-17T18:58:24.995" v="1131" actId="5793"/>
          <ac:spMkLst>
            <pc:docMk/>
            <pc:sldMk cId="610216499" sldId="274"/>
            <ac:spMk id="70" creationId="{00000000-0000-0000-0000-000000000000}"/>
          </ac:spMkLst>
        </pc:spChg>
        <pc:spChg chg="del">
          <ac:chgData name="Elena Enciso" userId="e4ae1836ea34de77" providerId="LiveId" clId="{C2157398-FB27-4799-A1CA-1260C951ABA8}" dt="2022-02-17T18:47:04.890" v="743" actId="478"/>
          <ac:spMkLst>
            <pc:docMk/>
            <pc:sldMk cId="610216499" sldId="274"/>
            <ac:spMk id="71" creationId="{00000000-0000-0000-0000-000000000000}"/>
          </ac:spMkLst>
        </pc:spChg>
        <pc:spChg chg="del">
          <ac:chgData name="Elena Enciso" userId="e4ae1836ea34de77" providerId="LiveId" clId="{C2157398-FB27-4799-A1CA-1260C951ABA8}" dt="2022-02-17T18:58:29.135" v="1132" actId="478"/>
          <ac:spMkLst>
            <pc:docMk/>
            <pc:sldMk cId="610216499" sldId="274"/>
            <ac:spMk id="86" creationId="{00000000-0000-0000-0000-000000000000}"/>
          </ac:spMkLst>
        </pc:spChg>
        <pc:spChg chg="del">
          <ac:chgData name="Elena Enciso" userId="e4ae1836ea34de77" providerId="LiveId" clId="{C2157398-FB27-4799-A1CA-1260C951ABA8}" dt="2022-02-17T18:57:55.428" v="1123" actId="478"/>
          <ac:spMkLst>
            <pc:docMk/>
            <pc:sldMk cId="610216499" sldId="274"/>
            <ac:spMk id="87" creationId="{00000000-0000-0000-0000-000000000000}"/>
          </ac:spMkLst>
        </pc:spChg>
        <pc:spChg chg="del">
          <ac:chgData name="Elena Enciso" userId="e4ae1836ea34de77" providerId="LiveId" clId="{C2157398-FB27-4799-A1CA-1260C951ABA8}" dt="2022-02-17T18:58:20.014" v="1129" actId="478"/>
          <ac:spMkLst>
            <pc:docMk/>
            <pc:sldMk cId="610216499" sldId="274"/>
            <ac:spMk id="88" creationId="{00000000-0000-0000-0000-000000000000}"/>
          </ac:spMkLst>
        </pc:spChg>
      </pc:sldChg>
      <pc:sldChg chg="delSp modSp add mod">
        <pc:chgData name="Elena Enciso" userId="e4ae1836ea34de77" providerId="LiveId" clId="{C2157398-FB27-4799-A1CA-1260C951ABA8}" dt="2022-02-24T21:28:07.946" v="9862" actId="20577"/>
        <pc:sldMkLst>
          <pc:docMk/>
          <pc:sldMk cId="1710003657" sldId="275"/>
        </pc:sldMkLst>
        <pc:spChg chg="mod">
          <ac:chgData name="Elena Enciso" userId="e4ae1836ea34de77" providerId="LiveId" clId="{C2157398-FB27-4799-A1CA-1260C951ABA8}" dt="2022-02-24T21:28:07.946" v="9862" actId="20577"/>
          <ac:spMkLst>
            <pc:docMk/>
            <pc:sldMk cId="1710003657" sldId="275"/>
            <ac:spMk id="69" creationId="{00000000-0000-0000-0000-000000000000}"/>
          </ac:spMkLst>
        </pc:spChg>
        <pc:spChg chg="mod">
          <ac:chgData name="Elena Enciso" userId="e4ae1836ea34de77" providerId="LiveId" clId="{C2157398-FB27-4799-A1CA-1260C951ABA8}" dt="2022-02-24T21:16:23.229" v="9852" actId="113"/>
          <ac:spMkLst>
            <pc:docMk/>
            <pc:sldMk cId="1710003657" sldId="275"/>
            <ac:spMk id="70" creationId="{00000000-0000-0000-0000-000000000000}"/>
          </ac:spMkLst>
        </pc:spChg>
        <pc:spChg chg="del">
          <ac:chgData name="Elena Enciso" userId="e4ae1836ea34de77" providerId="LiveId" clId="{C2157398-FB27-4799-A1CA-1260C951ABA8}" dt="2022-02-24T21:21:25.679" v="9854" actId="478"/>
          <ac:spMkLst>
            <pc:docMk/>
            <pc:sldMk cId="1710003657" sldId="275"/>
            <ac:spMk id="72" creationId="{00000000-0000-0000-0000-000000000000}"/>
          </ac:spMkLst>
        </pc:spChg>
        <pc:spChg chg="del">
          <ac:chgData name="Elena Enciso" userId="e4ae1836ea34de77" providerId="LiveId" clId="{C2157398-FB27-4799-A1CA-1260C951ABA8}" dt="2022-02-21T17:39:43.914" v="3601" actId="478"/>
          <ac:spMkLst>
            <pc:docMk/>
            <pc:sldMk cId="1710003657" sldId="275"/>
            <ac:spMk id="74" creationId="{00000000-0000-0000-0000-000000000000}"/>
          </ac:spMkLst>
        </pc:spChg>
        <pc:spChg chg="del mod">
          <ac:chgData name="Elena Enciso" userId="e4ae1836ea34de77" providerId="LiveId" clId="{C2157398-FB27-4799-A1CA-1260C951ABA8}" dt="2022-02-24T21:21:22.723" v="9853" actId="478"/>
          <ac:spMkLst>
            <pc:docMk/>
            <pc:sldMk cId="1710003657" sldId="275"/>
            <ac:spMk id="75" creationId="{00000000-0000-0000-0000-000000000000}"/>
          </ac:spMkLst>
        </pc:spChg>
        <pc:spChg chg="del">
          <ac:chgData name="Elena Enciso" userId="e4ae1836ea34de77" providerId="LiveId" clId="{C2157398-FB27-4799-A1CA-1260C951ABA8}" dt="2022-02-21T17:39:39.427" v="3599" actId="478"/>
          <ac:spMkLst>
            <pc:docMk/>
            <pc:sldMk cId="1710003657" sldId="275"/>
            <ac:spMk id="76" creationId="{00000000-0000-0000-0000-000000000000}"/>
          </ac:spMkLst>
        </pc:spChg>
        <pc:spChg chg="mod">
          <ac:chgData name="Elena Enciso" userId="e4ae1836ea34de77" providerId="LiveId" clId="{C2157398-FB27-4799-A1CA-1260C951ABA8}" dt="2022-02-21T17:39:51.846" v="3604" actId="6549"/>
          <ac:spMkLst>
            <pc:docMk/>
            <pc:sldMk cId="1710003657" sldId="275"/>
            <ac:spMk id="77" creationId="{00000000-0000-0000-0000-000000000000}"/>
          </ac:spMkLst>
        </pc:spChg>
        <pc:spChg chg="del mod">
          <ac:chgData name="Elena Enciso" userId="e4ae1836ea34de77" providerId="LiveId" clId="{C2157398-FB27-4799-A1CA-1260C951ABA8}" dt="2022-02-21T17:39:56.318" v="3606" actId="478"/>
          <ac:spMkLst>
            <pc:docMk/>
            <pc:sldMk cId="1710003657" sldId="275"/>
            <ac:spMk id="78" creationId="{00000000-0000-0000-0000-000000000000}"/>
          </ac:spMkLst>
        </pc:spChg>
        <pc:spChg chg="mod">
          <ac:chgData name="Elena Enciso" userId="e4ae1836ea34de77" providerId="LiveId" clId="{C2157398-FB27-4799-A1CA-1260C951ABA8}" dt="2022-02-21T17:39:54.264" v="3605" actId="6549"/>
          <ac:spMkLst>
            <pc:docMk/>
            <pc:sldMk cId="1710003657" sldId="275"/>
            <ac:spMk id="79" creationId="{00000000-0000-0000-0000-000000000000}"/>
          </ac:spMkLst>
        </pc:spChg>
        <pc:spChg chg="del mod">
          <ac:chgData name="Elena Enciso" userId="e4ae1836ea34de77" providerId="LiveId" clId="{C2157398-FB27-4799-A1CA-1260C951ABA8}" dt="2022-02-20T17:47:25.696" v="2889" actId="478"/>
          <ac:spMkLst>
            <pc:docMk/>
            <pc:sldMk cId="1710003657" sldId="275"/>
            <ac:spMk id="89" creationId="{00000000-0000-0000-0000-000000000000}"/>
          </ac:spMkLst>
        </pc:spChg>
        <pc:spChg chg="del">
          <ac:chgData name="Elena Enciso" userId="e4ae1836ea34de77" providerId="LiveId" clId="{C2157398-FB27-4799-A1CA-1260C951ABA8}" dt="2022-02-20T18:18:51.461" v="3160" actId="478"/>
          <ac:spMkLst>
            <pc:docMk/>
            <pc:sldMk cId="1710003657" sldId="275"/>
            <ac:spMk id="95" creationId="{00000000-0000-0000-0000-000000000000}"/>
          </ac:spMkLst>
        </pc:spChg>
      </pc:sldChg>
      <pc:sldChg chg="add del">
        <pc:chgData name="Elena Enciso" userId="e4ae1836ea34de77" providerId="LiveId" clId="{C2157398-FB27-4799-A1CA-1260C951ABA8}" dt="2022-02-20T17:27:39.581" v="2349" actId="2890"/>
        <pc:sldMkLst>
          <pc:docMk/>
          <pc:sldMk cId="2261187223" sldId="275"/>
        </pc:sldMkLst>
      </pc:sldChg>
      <pc:sldChg chg="delSp modSp mod">
        <pc:chgData name="Elena Enciso" userId="e4ae1836ea34de77" providerId="LiveId" clId="{C2157398-FB27-4799-A1CA-1260C951ABA8}" dt="2022-02-24T21:28:18.960" v="9865" actId="20577"/>
        <pc:sldMkLst>
          <pc:docMk/>
          <pc:sldMk cId="2129976046" sldId="276"/>
        </pc:sldMkLst>
        <pc:spChg chg="mod">
          <ac:chgData name="Elena Enciso" userId="e4ae1836ea34de77" providerId="LiveId" clId="{C2157398-FB27-4799-A1CA-1260C951ABA8}" dt="2022-02-24T21:28:18.960" v="9865" actId="20577"/>
          <ac:spMkLst>
            <pc:docMk/>
            <pc:sldMk cId="2129976046" sldId="276"/>
            <ac:spMk id="69" creationId="{00000000-0000-0000-0000-000000000000}"/>
          </ac:spMkLst>
        </pc:spChg>
        <pc:spChg chg="mod">
          <ac:chgData name="Elena Enciso" userId="e4ae1836ea34de77" providerId="LiveId" clId="{C2157398-FB27-4799-A1CA-1260C951ABA8}" dt="2022-02-23T15:55:00.080" v="7196" actId="113"/>
          <ac:spMkLst>
            <pc:docMk/>
            <pc:sldMk cId="2129976046" sldId="276"/>
            <ac:spMk id="70" creationId="{00000000-0000-0000-0000-000000000000}"/>
          </ac:spMkLst>
        </pc:spChg>
        <pc:spChg chg="del">
          <ac:chgData name="Elena Enciso" userId="e4ae1836ea34de77" providerId="LiveId" clId="{C2157398-FB27-4799-A1CA-1260C951ABA8}" dt="2022-02-21T18:18:24.390" v="3882" actId="478"/>
          <ac:spMkLst>
            <pc:docMk/>
            <pc:sldMk cId="2129976046" sldId="276"/>
            <ac:spMk id="72" creationId="{00000000-0000-0000-0000-000000000000}"/>
          </ac:spMkLst>
        </pc:spChg>
        <pc:spChg chg="del mod">
          <ac:chgData name="Elena Enciso" userId="e4ae1836ea34de77" providerId="LiveId" clId="{C2157398-FB27-4799-A1CA-1260C951ABA8}" dt="2022-02-21T18:21:26.411" v="3925" actId="478"/>
          <ac:spMkLst>
            <pc:docMk/>
            <pc:sldMk cId="2129976046" sldId="276"/>
            <ac:spMk id="74" creationId="{00000000-0000-0000-0000-000000000000}"/>
          </ac:spMkLst>
        </pc:spChg>
        <pc:spChg chg="del mod">
          <ac:chgData name="Elena Enciso" userId="e4ae1836ea34de77" providerId="LiveId" clId="{C2157398-FB27-4799-A1CA-1260C951ABA8}" dt="2022-02-21T18:18:39.779" v="3887" actId="478"/>
          <ac:spMkLst>
            <pc:docMk/>
            <pc:sldMk cId="2129976046" sldId="276"/>
            <ac:spMk id="75" creationId="{00000000-0000-0000-0000-000000000000}"/>
          </ac:spMkLst>
        </pc:spChg>
        <pc:spChg chg="del">
          <ac:chgData name="Elena Enciso" userId="e4ae1836ea34de77" providerId="LiveId" clId="{C2157398-FB27-4799-A1CA-1260C951ABA8}" dt="2022-02-21T18:18:37.600" v="3886" actId="478"/>
          <ac:spMkLst>
            <pc:docMk/>
            <pc:sldMk cId="2129976046" sldId="276"/>
            <ac:spMk id="76" creationId="{00000000-0000-0000-0000-000000000000}"/>
          </ac:spMkLst>
        </pc:spChg>
        <pc:spChg chg="mod">
          <ac:chgData name="Elena Enciso" userId="e4ae1836ea34de77" providerId="LiveId" clId="{C2157398-FB27-4799-A1CA-1260C951ABA8}" dt="2022-02-21T18:20:11.059" v="3905" actId="6549"/>
          <ac:spMkLst>
            <pc:docMk/>
            <pc:sldMk cId="2129976046" sldId="276"/>
            <ac:spMk id="77" creationId="{00000000-0000-0000-0000-000000000000}"/>
          </ac:spMkLst>
        </pc:spChg>
        <pc:spChg chg="del mod">
          <ac:chgData name="Elena Enciso" userId="e4ae1836ea34de77" providerId="LiveId" clId="{C2157398-FB27-4799-A1CA-1260C951ABA8}" dt="2022-02-21T18:19:26.191" v="3902" actId="478"/>
          <ac:spMkLst>
            <pc:docMk/>
            <pc:sldMk cId="2129976046" sldId="276"/>
            <ac:spMk id="78" creationId="{00000000-0000-0000-0000-000000000000}"/>
          </ac:spMkLst>
        </pc:spChg>
        <pc:spChg chg="del">
          <ac:chgData name="Elena Enciso" userId="e4ae1836ea34de77" providerId="LiveId" clId="{C2157398-FB27-4799-A1CA-1260C951ABA8}" dt="2022-02-21T18:18:49.548" v="3891" actId="478"/>
          <ac:spMkLst>
            <pc:docMk/>
            <pc:sldMk cId="2129976046" sldId="276"/>
            <ac:spMk id="79" creationId="{00000000-0000-0000-0000-000000000000}"/>
          </ac:spMkLst>
        </pc:spChg>
        <pc:spChg chg="del mod">
          <ac:chgData name="Elena Enciso" userId="e4ae1836ea34de77" providerId="LiveId" clId="{C2157398-FB27-4799-A1CA-1260C951ABA8}" dt="2022-02-21T18:19:09.410" v="3898" actId="478"/>
          <ac:spMkLst>
            <pc:docMk/>
            <pc:sldMk cId="2129976046" sldId="276"/>
            <ac:spMk id="80" creationId="{00000000-0000-0000-0000-000000000000}"/>
          </ac:spMkLst>
        </pc:spChg>
        <pc:spChg chg="del mod">
          <ac:chgData name="Elena Enciso" userId="e4ae1836ea34de77" providerId="LiveId" clId="{C2157398-FB27-4799-A1CA-1260C951ABA8}" dt="2022-02-21T18:19:15.272" v="3900" actId="478"/>
          <ac:spMkLst>
            <pc:docMk/>
            <pc:sldMk cId="2129976046" sldId="276"/>
            <ac:spMk id="81" creationId="{00000000-0000-0000-0000-000000000000}"/>
          </ac:spMkLst>
        </pc:spChg>
        <pc:spChg chg="del">
          <ac:chgData name="Elena Enciso" userId="e4ae1836ea34de77" providerId="LiveId" clId="{C2157398-FB27-4799-A1CA-1260C951ABA8}" dt="2022-02-21T18:19:05.357" v="3896" actId="478"/>
          <ac:spMkLst>
            <pc:docMk/>
            <pc:sldMk cId="2129976046" sldId="276"/>
            <ac:spMk id="82" creationId="{00000000-0000-0000-0000-000000000000}"/>
          </ac:spMkLst>
        </pc:spChg>
        <pc:spChg chg="mod">
          <ac:chgData name="Elena Enciso" userId="e4ae1836ea34de77" providerId="LiveId" clId="{C2157398-FB27-4799-A1CA-1260C951ABA8}" dt="2022-02-21T18:19:36.212" v="3904" actId="6549"/>
          <ac:spMkLst>
            <pc:docMk/>
            <pc:sldMk cId="2129976046" sldId="276"/>
            <ac:spMk id="83" creationId="{00000000-0000-0000-0000-000000000000}"/>
          </ac:spMkLst>
        </pc:spChg>
      </pc:sldChg>
      <pc:sldChg chg="modSp mod">
        <pc:chgData name="Elena Enciso" userId="e4ae1836ea34de77" providerId="LiveId" clId="{C2157398-FB27-4799-A1CA-1260C951ABA8}" dt="2022-02-24T21:36:24.204" v="9892" actId="20577"/>
        <pc:sldMkLst>
          <pc:docMk/>
          <pc:sldMk cId="3176312004" sldId="277"/>
        </pc:sldMkLst>
        <pc:spChg chg="mod">
          <ac:chgData name="Elena Enciso" userId="e4ae1836ea34de77" providerId="LiveId" clId="{C2157398-FB27-4799-A1CA-1260C951ABA8}" dt="2022-02-24T21:36:24.204" v="9892" actId="20577"/>
          <ac:spMkLst>
            <pc:docMk/>
            <pc:sldMk cId="3176312004" sldId="277"/>
            <ac:spMk id="69" creationId="{00000000-0000-0000-0000-000000000000}"/>
          </ac:spMkLst>
        </pc:spChg>
        <pc:spChg chg="mod">
          <ac:chgData name="Elena Enciso" userId="e4ae1836ea34de77" providerId="LiveId" clId="{C2157398-FB27-4799-A1CA-1260C951ABA8}" dt="2022-02-23T15:54:04.257" v="7192" actId="113"/>
          <ac:spMkLst>
            <pc:docMk/>
            <pc:sldMk cId="3176312004" sldId="277"/>
            <ac:spMk id="70" creationId="{00000000-0000-0000-0000-000000000000}"/>
          </ac:spMkLst>
        </pc:spChg>
      </pc:sldChg>
      <pc:sldChg chg="modSp mod">
        <pc:chgData name="Elena Enciso" userId="e4ae1836ea34de77" providerId="LiveId" clId="{C2157398-FB27-4799-A1CA-1260C951ABA8}" dt="2022-02-24T21:29:37.046" v="9873" actId="113"/>
        <pc:sldMkLst>
          <pc:docMk/>
          <pc:sldMk cId="122588407" sldId="278"/>
        </pc:sldMkLst>
        <pc:spChg chg="mod">
          <ac:chgData name="Elena Enciso" userId="e4ae1836ea34de77" providerId="LiveId" clId="{C2157398-FB27-4799-A1CA-1260C951ABA8}" dt="2022-02-24T21:28:43.471" v="9869" actId="20577"/>
          <ac:spMkLst>
            <pc:docMk/>
            <pc:sldMk cId="122588407" sldId="278"/>
            <ac:spMk id="69" creationId="{00000000-0000-0000-0000-000000000000}"/>
          </ac:spMkLst>
        </pc:spChg>
        <pc:spChg chg="mod">
          <ac:chgData name="Elena Enciso" userId="e4ae1836ea34de77" providerId="LiveId" clId="{C2157398-FB27-4799-A1CA-1260C951ABA8}" dt="2022-02-24T21:29:37.046" v="9873" actId="113"/>
          <ac:spMkLst>
            <pc:docMk/>
            <pc:sldMk cId="122588407" sldId="278"/>
            <ac:spMk id="70" creationId="{00000000-0000-0000-0000-000000000000}"/>
          </ac:spMkLst>
        </pc:spChg>
      </pc:sldChg>
      <pc:sldChg chg="delSp modSp mod">
        <pc:chgData name="Elena Enciso" userId="e4ae1836ea34de77" providerId="LiveId" clId="{C2157398-FB27-4799-A1CA-1260C951ABA8}" dt="2022-02-24T21:35:45.421" v="9883" actId="20577"/>
        <pc:sldMkLst>
          <pc:docMk/>
          <pc:sldMk cId="858515003" sldId="279"/>
        </pc:sldMkLst>
        <pc:spChg chg="mod">
          <ac:chgData name="Elena Enciso" userId="e4ae1836ea34de77" providerId="LiveId" clId="{C2157398-FB27-4799-A1CA-1260C951ABA8}" dt="2022-02-24T21:35:45.421" v="9883" actId="20577"/>
          <ac:spMkLst>
            <pc:docMk/>
            <pc:sldMk cId="858515003" sldId="279"/>
            <ac:spMk id="69" creationId="{00000000-0000-0000-0000-000000000000}"/>
          </ac:spMkLst>
        </pc:spChg>
        <pc:spChg chg="mod">
          <ac:chgData name="Elena Enciso" userId="e4ae1836ea34de77" providerId="LiveId" clId="{C2157398-FB27-4799-A1CA-1260C951ABA8}" dt="2022-02-24T21:30:45.909" v="9874" actId="113"/>
          <ac:spMkLst>
            <pc:docMk/>
            <pc:sldMk cId="858515003" sldId="279"/>
            <ac:spMk id="70" creationId="{00000000-0000-0000-0000-000000000000}"/>
          </ac:spMkLst>
        </pc:spChg>
        <pc:spChg chg="del">
          <ac:chgData name="Elena Enciso" userId="e4ae1836ea34de77" providerId="LiveId" clId="{C2157398-FB27-4799-A1CA-1260C951ABA8}" dt="2022-02-21T23:17:16.240" v="5288" actId="478"/>
          <ac:spMkLst>
            <pc:docMk/>
            <pc:sldMk cId="858515003" sldId="279"/>
            <ac:spMk id="96" creationId="{00000000-0000-0000-0000-000000000000}"/>
          </ac:spMkLst>
        </pc:spChg>
      </pc:sldChg>
      <pc:sldChg chg="modSp mod">
        <pc:chgData name="Elena Enciso" userId="e4ae1836ea34de77" providerId="LiveId" clId="{C2157398-FB27-4799-A1CA-1260C951ABA8}" dt="2022-02-24T21:36:06.303" v="9889" actId="20577"/>
        <pc:sldMkLst>
          <pc:docMk/>
          <pc:sldMk cId="2275932" sldId="280"/>
        </pc:sldMkLst>
        <pc:spChg chg="mod">
          <ac:chgData name="Elena Enciso" userId="e4ae1836ea34de77" providerId="LiveId" clId="{C2157398-FB27-4799-A1CA-1260C951ABA8}" dt="2022-02-24T21:36:06.303" v="9889" actId="20577"/>
          <ac:spMkLst>
            <pc:docMk/>
            <pc:sldMk cId="2275932" sldId="280"/>
            <ac:spMk id="69" creationId="{00000000-0000-0000-0000-000000000000}"/>
          </ac:spMkLst>
        </pc:spChg>
        <pc:spChg chg="mod">
          <ac:chgData name="Elena Enciso" userId="e4ae1836ea34de77" providerId="LiveId" clId="{C2157398-FB27-4799-A1CA-1260C951ABA8}" dt="2022-02-24T21:35:58.190" v="9886" actId="20577"/>
          <ac:spMkLst>
            <pc:docMk/>
            <pc:sldMk cId="2275932" sldId="280"/>
            <ac:spMk id="70" creationId="{00000000-0000-0000-0000-000000000000}"/>
          </ac:spMkLst>
        </pc:spChg>
        <pc:picChg chg="mod">
          <ac:chgData name="Elena Enciso" userId="e4ae1836ea34de77" providerId="LiveId" clId="{C2157398-FB27-4799-A1CA-1260C951ABA8}" dt="2022-02-21T23:20:30.656" v="5296" actId="14100"/>
          <ac:picMkLst>
            <pc:docMk/>
            <pc:sldMk cId="2275932" sldId="280"/>
            <ac:picMk id="73" creationId="{00000000-0000-0000-0000-000000000000}"/>
          </ac:picMkLst>
        </pc:picChg>
      </pc:sldChg>
      <pc:sldChg chg="delSp modSp mod">
        <pc:chgData name="Elena Enciso" userId="e4ae1836ea34de77" providerId="LiveId" clId="{C2157398-FB27-4799-A1CA-1260C951ABA8}" dt="2022-02-24T21:39:33.271" v="9939" actId="20577"/>
        <pc:sldMkLst>
          <pc:docMk/>
          <pc:sldMk cId="1405552657" sldId="281"/>
        </pc:sldMkLst>
        <pc:spChg chg="mod">
          <ac:chgData name="Elena Enciso" userId="e4ae1836ea34de77" providerId="LiveId" clId="{C2157398-FB27-4799-A1CA-1260C951ABA8}" dt="2022-02-24T21:39:33.271" v="9939" actId="20577"/>
          <ac:spMkLst>
            <pc:docMk/>
            <pc:sldMk cId="1405552657" sldId="281"/>
            <ac:spMk id="69" creationId="{00000000-0000-0000-0000-000000000000}"/>
          </ac:spMkLst>
        </pc:spChg>
        <pc:spChg chg="mod">
          <ac:chgData name="Elena Enciso" userId="e4ae1836ea34de77" providerId="LiveId" clId="{C2157398-FB27-4799-A1CA-1260C951ABA8}" dt="2022-02-24T21:39:15.789" v="9938" actId="20577"/>
          <ac:spMkLst>
            <pc:docMk/>
            <pc:sldMk cId="1405552657" sldId="281"/>
            <ac:spMk id="70" creationId="{00000000-0000-0000-0000-000000000000}"/>
          </ac:spMkLst>
        </pc:spChg>
        <pc:picChg chg="del">
          <ac:chgData name="Elena Enciso" userId="e4ae1836ea34de77" providerId="LiveId" clId="{C2157398-FB27-4799-A1CA-1260C951ABA8}" dt="2022-02-23T16:57:41.764" v="7262"/>
          <ac:picMkLst>
            <pc:docMk/>
            <pc:sldMk cId="1405552657" sldId="281"/>
            <ac:picMk id="2" creationId="{483CA9E3-262F-40AE-AA23-65165AA83279}"/>
          </ac:picMkLst>
        </pc:picChg>
      </pc:sldChg>
      <pc:sldChg chg="delSp modSp mod">
        <pc:chgData name="Elena Enciso" userId="e4ae1836ea34de77" providerId="LiveId" clId="{C2157398-FB27-4799-A1CA-1260C951ABA8}" dt="2022-02-24T22:02:17.306" v="9943" actId="113"/>
        <pc:sldMkLst>
          <pc:docMk/>
          <pc:sldMk cId="2214534586" sldId="282"/>
        </pc:sldMkLst>
        <pc:spChg chg="mod">
          <ac:chgData name="Elena Enciso" userId="e4ae1836ea34de77" providerId="LiveId" clId="{C2157398-FB27-4799-A1CA-1260C951ABA8}" dt="2022-02-24T21:39:53.150" v="9942" actId="20577"/>
          <ac:spMkLst>
            <pc:docMk/>
            <pc:sldMk cId="2214534586" sldId="282"/>
            <ac:spMk id="69" creationId="{00000000-0000-0000-0000-000000000000}"/>
          </ac:spMkLst>
        </pc:spChg>
        <pc:spChg chg="mod">
          <ac:chgData name="Elena Enciso" userId="e4ae1836ea34de77" providerId="LiveId" clId="{C2157398-FB27-4799-A1CA-1260C951ABA8}" dt="2022-02-24T22:02:17.306" v="9943" actId="113"/>
          <ac:spMkLst>
            <pc:docMk/>
            <pc:sldMk cId="2214534586" sldId="282"/>
            <ac:spMk id="70" creationId="{00000000-0000-0000-0000-000000000000}"/>
          </ac:spMkLst>
        </pc:spChg>
        <pc:spChg chg="del">
          <ac:chgData name="Elena Enciso" userId="e4ae1836ea34de77" providerId="LiveId" clId="{C2157398-FB27-4799-A1CA-1260C951ABA8}" dt="2022-02-23T18:14:29.771" v="7362" actId="478"/>
          <ac:spMkLst>
            <pc:docMk/>
            <pc:sldMk cId="2214534586" sldId="282"/>
            <ac:spMk id="83" creationId="{00000000-0000-0000-0000-000000000000}"/>
          </ac:spMkLst>
        </pc:spChg>
        <pc:picChg chg="mod">
          <ac:chgData name="Elena Enciso" userId="e4ae1836ea34de77" providerId="LiveId" clId="{C2157398-FB27-4799-A1CA-1260C951ABA8}" dt="2022-02-23T18:15:14.710" v="7370" actId="14100"/>
          <ac:picMkLst>
            <pc:docMk/>
            <pc:sldMk cId="2214534586" sldId="282"/>
            <ac:picMk id="73" creationId="{00000000-0000-0000-0000-000000000000}"/>
          </ac:picMkLst>
        </pc:picChg>
      </pc:sldChg>
      <pc:sldChg chg="addSp delSp modSp new add del mod modClrScheme chgLayout">
        <pc:chgData name="Elena Enciso" userId="e4ae1836ea34de77" providerId="LiveId" clId="{C2157398-FB27-4799-A1CA-1260C951ABA8}" dt="2022-02-23T19:06:12.975" v="7561" actId="2696"/>
        <pc:sldMkLst>
          <pc:docMk/>
          <pc:sldMk cId="1221552523" sldId="283"/>
        </pc:sldMkLst>
        <pc:spChg chg="add del mod ord">
          <ac:chgData name="Elena Enciso" userId="e4ae1836ea34de77" providerId="LiveId" clId="{C2157398-FB27-4799-A1CA-1260C951ABA8}" dt="2022-02-23T19:04:31.511" v="7552" actId="680"/>
          <ac:spMkLst>
            <pc:docMk/>
            <pc:sldMk cId="1221552523" sldId="283"/>
            <ac:spMk id="2" creationId="{8CE9F6EB-F9B1-4020-8554-15977BB3F455}"/>
          </ac:spMkLst>
        </pc:spChg>
        <pc:spChg chg="add del mod ord">
          <ac:chgData name="Elena Enciso" userId="e4ae1836ea34de77" providerId="LiveId" clId="{C2157398-FB27-4799-A1CA-1260C951ABA8}" dt="2022-02-23T19:04:23.992" v="7549" actId="700"/>
          <ac:spMkLst>
            <pc:docMk/>
            <pc:sldMk cId="1221552523" sldId="283"/>
            <ac:spMk id="3" creationId="{774EAA5B-42D6-4B3C-AD0F-C388ACDC2D0B}"/>
          </ac:spMkLst>
        </pc:spChg>
        <pc:spChg chg="add del mod ord">
          <ac:chgData name="Elena Enciso" userId="e4ae1836ea34de77" providerId="LiveId" clId="{C2157398-FB27-4799-A1CA-1260C951ABA8}" dt="2022-02-23T19:04:23.992" v="7549" actId="700"/>
          <ac:spMkLst>
            <pc:docMk/>
            <pc:sldMk cId="1221552523" sldId="283"/>
            <ac:spMk id="4" creationId="{52EBF370-7A1B-4E54-87DF-00D0B429CFD7}"/>
          </ac:spMkLst>
        </pc:spChg>
        <pc:spChg chg="add del mod ord">
          <ac:chgData name="Elena Enciso" userId="e4ae1836ea34de77" providerId="LiveId" clId="{C2157398-FB27-4799-A1CA-1260C951ABA8}" dt="2022-02-23T19:04:23.992" v="7549" actId="700"/>
          <ac:spMkLst>
            <pc:docMk/>
            <pc:sldMk cId="1221552523" sldId="283"/>
            <ac:spMk id="5" creationId="{85575787-8151-42D8-86BE-04E1CA4A0D86}"/>
          </ac:spMkLst>
        </pc:spChg>
        <pc:spChg chg="add del mod ord">
          <ac:chgData name="Elena Enciso" userId="e4ae1836ea34de77" providerId="LiveId" clId="{C2157398-FB27-4799-A1CA-1260C951ABA8}" dt="2022-02-23T19:04:23.992" v="7549" actId="700"/>
          <ac:spMkLst>
            <pc:docMk/>
            <pc:sldMk cId="1221552523" sldId="283"/>
            <ac:spMk id="6" creationId="{0C3902C2-489D-4209-BE1E-B327E46ECDAC}"/>
          </ac:spMkLst>
        </pc:spChg>
      </pc:sldChg>
      <pc:sldChg chg="addSp delSp modSp new mod ord setBg">
        <pc:chgData name="Elena Enciso" userId="e4ae1836ea34de77" providerId="LiveId" clId="{C2157398-FB27-4799-A1CA-1260C951ABA8}" dt="2022-02-25T01:27:49.794" v="10109" actId="1076"/>
        <pc:sldMkLst>
          <pc:docMk/>
          <pc:sldMk cId="1373450392" sldId="283"/>
        </pc:sldMkLst>
        <pc:spChg chg="mod">
          <ac:chgData name="Elena Enciso" userId="e4ae1836ea34de77" providerId="LiveId" clId="{C2157398-FB27-4799-A1CA-1260C951ABA8}" dt="2022-02-23T19:35:42.025" v="7740" actId="255"/>
          <ac:spMkLst>
            <pc:docMk/>
            <pc:sldMk cId="1373450392" sldId="283"/>
            <ac:spMk id="2" creationId="{42ACC9A1-5178-4AD1-932B-61806B0BE077}"/>
          </ac:spMkLst>
        </pc:spChg>
        <pc:spChg chg="mod">
          <ac:chgData name="Elena Enciso" userId="e4ae1836ea34de77" providerId="LiveId" clId="{C2157398-FB27-4799-A1CA-1260C951ABA8}" dt="2022-02-25T01:27:49.794" v="10109" actId="1076"/>
          <ac:spMkLst>
            <pc:docMk/>
            <pc:sldMk cId="1373450392" sldId="283"/>
            <ac:spMk id="3" creationId="{A15289E9-9576-40C4-92C0-EC0B632F5CF3}"/>
          </ac:spMkLst>
        </pc:spChg>
        <pc:spChg chg="add del mod">
          <ac:chgData name="Elena Enciso" userId="e4ae1836ea34de77" providerId="LiveId" clId="{C2157398-FB27-4799-A1CA-1260C951ABA8}" dt="2022-02-23T19:18:50.407" v="7670"/>
          <ac:spMkLst>
            <pc:docMk/>
            <pc:sldMk cId="1373450392" sldId="283"/>
            <ac:spMk id="4" creationId="{DB2F5051-3D46-443D-AD94-02B911B69A3B}"/>
          </ac:spMkLst>
        </pc:spChg>
        <pc:spChg chg="add del mod">
          <ac:chgData name="Elena Enciso" userId="e4ae1836ea34de77" providerId="LiveId" clId="{C2157398-FB27-4799-A1CA-1260C951ABA8}" dt="2022-02-25T01:26:13.746" v="10087" actId="12"/>
          <ac:spMkLst>
            <pc:docMk/>
            <pc:sldMk cId="1373450392" sldId="283"/>
            <ac:spMk id="5" creationId="{992C08B3-088A-439E-B05A-7C34E5AFC50B}"/>
          </ac:spMkLst>
        </pc:spChg>
        <pc:spChg chg="add mod">
          <ac:chgData name="Elena Enciso" userId="e4ae1836ea34de77" providerId="LiveId" clId="{C2157398-FB27-4799-A1CA-1260C951ABA8}" dt="2022-02-25T01:27:00.028" v="10100" actId="20577"/>
          <ac:spMkLst>
            <pc:docMk/>
            <pc:sldMk cId="1373450392" sldId="283"/>
            <ac:spMk id="6" creationId="{F953F63A-6DCE-4D83-A856-94E2E463DCE8}"/>
          </ac:spMkLst>
        </pc:spChg>
        <pc:picChg chg="add del">
          <ac:chgData name="Elena Enciso" userId="e4ae1836ea34de77" providerId="LiveId" clId="{C2157398-FB27-4799-A1CA-1260C951ABA8}" dt="2022-02-23T19:19:57.040" v="7681" actId="21"/>
          <ac:picMkLst>
            <pc:docMk/>
            <pc:sldMk cId="1373450392" sldId="283"/>
            <ac:picMk id="7" creationId="{EAB0115E-E35B-4997-AC97-3D6B9C524DA7}"/>
          </ac:picMkLst>
        </pc:picChg>
        <pc:picChg chg="add mod">
          <ac:chgData name="Elena Enciso" userId="e4ae1836ea34de77" providerId="LiveId" clId="{C2157398-FB27-4799-A1CA-1260C951ABA8}" dt="2022-02-23T19:20:20.227" v="7685" actId="14100"/>
          <ac:picMkLst>
            <pc:docMk/>
            <pc:sldMk cId="1373450392" sldId="283"/>
            <ac:picMk id="8" creationId="{C57BA91B-9A8A-42E9-ABE7-80E4D2EF698B}"/>
          </ac:picMkLst>
        </pc:picChg>
      </pc:sldChg>
      <pc:sldChg chg="addSp delSp modSp new mod">
        <pc:chgData name="Elena Enciso" userId="e4ae1836ea34de77" providerId="LiveId" clId="{C2157398-FB27-4799-A1CA-1260C951ABA8}" dt="2022-02-25T01:31:03.071" v="10117" actId="1076"/>
        <pc:sldMkLst>
          <pc:docMk/>
          <pc:sldMk cId="162316714" sldId="284"/>
        </pc:sldMkLst>
        <pc:spChg chg="del mod">
          <ac:chgData name="Elena Enciso" userId="e4ae1836ea34de77" providerId="LiveId" clId="{C2157398-FB27-4799-A1CA-1260C951ABA8}" dt="2022-02-24T15:43:39.336" v="8297" actId="478"/>
          <ac:spMkLst>
            <pc:docMk/>
            <pc:sldMk cId="162316714" sldId="284"/>
            <ac:spMk id="2" creationId="{56C11DE6-7317-486E-9B87-342F7449175D}"/>
          </ac:spMkLst>
        </pc:spChg>
        <pc:spChg chg="del">
          <ac:chgData name="Elena Enciso" userId="e4ae1836ea34de77" providerId="LiveId" clId="{C2157398-FB27-4799-A1CA-1260C951ABA8}" dt="2022-02-24T02:49:58.645" v="8294" actId="478"/>
          <ac:spMkLst>
            <pc:docMk/>
            <pc:sldMk cId="162316714" sldId="284"/>
            <ac:spMk id="3" creationId="{286212D5-54C3-48CA-A374-E1126EAB1307}"/>
          </ac:spMkLst>
        </pc:spChg>
        <pc:spChg chg="add del">
          <ac:chgData name="Elena Enciso" userId="e4ae1836ea34de77" providerId="LiveId" clId="{C2157398-FB27-4799-A1CA-1260C951ABA8}" dt="2022-02-24T02:44:30.204" v="8282" actId="22"/>
          <ac:spMkLst>
            <pc:docMk/>
            <pc:sldMk cId="162316714" sldId="284"/>
            <ac:spMk id="5" creationId="{B08AD519-E79B-48F5-838C-11BAA9E39706}"/>
          </ac:spMkLst>
        </pc:spChg>
        <pc:spChg chg="add del mod">
          <ac:chgData name="Elena Enciso" userId="e4ae1836ea34de77" providerId="LiveId" clId="{C2157398-FB27-4799-A1CA-1260C951ABA8}" dt="2022-02-24T15:43:43.176" v="8299" actId="478"/>
          <ac:spMkLst>
            <pc:docMk/>
            <pc:sldMk cId="162316714" sldId="284"/>
            <ac:spMk id="9" creationId="{A9FCAEB3-6BCF-4234-9DA0-6C6525FE9651}"/>
          </ac:spMkLst>
        </pc:spChg>
        <pc:picChg chg="add mod">
          <ac:chgData name="Elena Enciso" userId="e4ae1836ea34de77" providerId="LiveId" clId="{C2157398-FB27-4799-A1CA-1260C951ABA8}" dt="2022-02-25T01:31:03.071" v="10117" actId="1076"/>
          <ac:picMkLst>
            <pc:docMk/>
            <pc:sldMk cId="162316714" sldId="284"/>
            <ac:picMk id="7" creationId="{42F22F5D-5EF9-4D8F-94A5-2176DEF02D0D}"/>
          </ac:picMkLst>
        </pc:picChg>
        <pc:picChg chg="del">
          <ac:chgData name="Elena Enciso" userId="e4ae1836ea34de77" providerId="LiveId" clId="{C2157398-FB27-4799-A1CA-1260C951ABA8}" dt="2022-02-24T15:49:35.971" v="8338"/>
          <ac:picMkLst>
            <pc:docMk/>
            <pc:sldMk cId="162316714" sldId="284"/>
            <ac:picMk id="10" creationId="{77123158-ED06-4E51-9577-7FF8920ED7B4}"/>
          </ac:picMkLst>
        </pc:picChg>
        <pc:picChg chg="add del">
          <ac:chgData name="Elena Enciso" userId="e4ae1836ea34de77" providerId="LiveId" clId="{C2157398-FB27-4799-A1CA-1260C951ABA8}" dt="2022-02-24T15:50:08.405" v="8342"/>
          <ac:picMkLst>
            <pc:docMk/>
            <pc:sldMk cId="162316714" sldId="284"/>
            <ac:picMk id="11" creationId="{4EB073A6-90E0-4D73-8F63-5136FCFFADB3}"/>
          </ac:picMkLst>
        </pc:picChg>
      </pc:sldChg>
      <pc:sldChg chg="addSp delSp modSp add del mod modClrScheme chgLayout">
        <pc:chgData name="Elena Enciso" userId="e4ae1836ea34de77" providerId="LiveId" clId="{C2157398-FB27-4799-A1CA-1260C951ABA8}" dt="2022-02-23T19:18:19.077" v="7661" actId="47"/>
        <pc:sldMkLst>
          <pc:docMk/>
          <pc:sldMk cId="4165265614" sldId="284"/>
        </pc:sldMkLst>
        <pc:spChg chg="del mod">
          <ac:chgData name="Elena Enciso" userId="e4ae1836ea34de77" providerId="LiveId" clId="{C2157398-FB27-4799-A1CA-1260C951ABA8}" dt="2022-02-23T19:05:43.389" v="7555" actId="478"/>
          <ac:spMkLst>
            <pc:docMk/>
            <pc:sldMk cId="4165265614" sldId="284"/>
            <ac:spMk id="2" creationId="{C5F66AE0-7341-48ED-A1DC-F48AB58751AC}"/>
          </ac:spMkLst>
        </pc:spChg>
        <pc:spChg chg="add del mod ord">
          <ac:chgData name="Elena Enciso" userId="e4ae1836ea34de77" providerId="LiveId" clId="{C2157398-FB27-4799-A1CA-1260C951ABA8}" dt="2022-02-23T19:09:51.632" v="7563" actId="700"/>
          <ac:spMkLst>
            <pc:docMk/>
            <pc:sldMk cId="4165265614" sldId="284"/>
            <ac:spMk id="3" creationId="{F4FE97F0-287D-4408-A453-30A15B59DAD2}"/>
          </ac:spMkLst>
        </pc:spChg>
        <pc:spChg chg="add del mod ord">
          <ac:chgData name="Elena Enciso" userId="e4ae1836ea34de77" providerId="LiveId" clId="{C2157398-FB27-4799-A1CA-1260C951ABA8}" dt="2022-02-23T19:17:22.699" v="7627" actId="478"/>
          <ac:spMkLst>
            <pc:docMk/>
            <pc:sldMk cId="4165265614" sldId="284"/>
            <ac:spMk id="4" creationId="{BF6779BB-7AF0-49F7-B496-EBA60338A88F}"/>
          </ac:spMkLst>
        </pc:spChg>
        <pc:spChg chg="add del mod ord">
          <ac:chgData name="Elena Enciso" userId="e4ae1836ea34de77" providerId="LiveId" clId="{C2157398-FB27-4799-A1CA-1260C951ABA8}" dt="2022-02-23T19:11:14.400" v="7571" actId="14100"/>
          <ac:spMkLst>
            <pc:docMk/>
            <pc:sldMk cId="4165265614" sldId="284"/>
            <ac:spMk id="5" creationId="{9097E4FC-39C3-4D2E-87CF-FA01E5918FD3}"/>
          </ac:spMkLst>
        </pc:spChg>
        <pc:spChg chg="add del mod ord">
          <ac:chgData name="Elena Enciso" userId="e4ae1836ea34de77" providerId="LiveId" clId="{C2157398-FB27-4799-A1CA-1260C951ABA8}" dt="2022-02-23T19:09:51.632" v="7563" actId="700"/>
          <ac:spMkLst>
            <pc:docMk/>
            <pc:sldMk cId="4165265614" sldId="284"/>
            <ac:spMk id="6" creationId="{C8312334-8A5E-4C36-94AD-D3D1456F5134}"/>
          </ac:spMkLst>
        </pc:spChg>
        <pc:spChg chg="add del mod ord">
          <ac:chgData name="Elena Enciso" userId="e4ae1836ea34de77" providerId="LiveId" clId="{C2157398-FB27-4799-A1CA-1260C951ABA8}" dt="2022-02-23T19:09:51.632" v="7563" actId="700"/>
          <ac:spMkLst>
            <pc:docMk/>
            <pc:sldMk cId="4165265614" sldId="284"/>
            <ac:spMk id="7" creationId="{4E664DCC-4F0E-4B81-832B-713F4E543779}"/>
          </ac:spMkLst>
        </pc:spChg>
        <pc:spChg chg="add del mod">
          <ac:chgData name="Elena Enciso" userId="e4ae1836ea34de77" providerId="LiveId" clId="{C2157398-FB27-4799-A1CA-1260C951ABA8}" dt="2022-02-23T19:17:20.928" v="7626"/>
          <ac:spMkLst>
            <pc:docMk/>
            <pc:sldMk cId="4165265614" sldId="284"/>
            <ac:spMk id="10" creationId="{F7A379BA-99E4-423F-9FEF-F71BC6BE4024}"/>
          </ac:spMkLst>
        </pc:spChg>
        <pc:spChg chg="add del mod">
          <ac:chgData name="Elena Enciso" userId="e4ae1836ea34de77" providerId="LiveId" clId="{C2157398-FB27-4799-A1CA-1260C951ABA8}" dt="2022-02-23T19:17:26.569" v="7628" actId="478"/>
          <ac:spMkLst>
            <pc:docMk/>
            <pc:sldMk cId="4165265614" sldId="284"/>
            <ac:spMk id="12" creationId="{B9C531C6-7399-4172-97B0-B89E69F482AD}"/>
          </ac:spMkLst>
        </pc:spChg>
        <pc:spChg chg="del">
          <ac:chgData name="Elena Enciso" userId="e4ae1836ea34de77" providerId="LiveId" clId="{C2157398-FB27-4799-A1CA-1260C951ABA8}" dt="2022-02-23T19:17:20.912" v="7624" actId="21"/>
          <ac:spMkLst>
            <pc:docMk/>
            <pc:sldMk cId="4165265614" sldId="284"/>
            <ac:spMk id="65" creationId="{00000000-0000-0000-0000-000000000000}"/>
          </ac:spMkLst>
        </pc:spChg>
        <pc:spChg chg="del mod">
          <ac:chgData name="Elena Enciso" userId="e4ae1836ea34de77" providerId="LiveId" clId="{C2157398-FB27-4799-A1CA-1260C951ABA8}" dt="2022-02-23T19:05:52.101" v="7557" actId="478"/>
          <ac:spMkLst>
            <pc:docMk/>
            <pc:sldMk cId="4165265614" sldId="284"/>
            <ac:spMk id="70" creationId="{00000000-0000-0000-0000-000000000000}"/>
          </ac:spMkLst>
        </pc:spChg>
        <pc:spChg chg="del mod">
          <ac:chgData name="Elena Enciso" userId="e4ae1836ea34de77" providerId="LiveId" clId="{C2157398-FB27-4799-A1CA-1260C951ABA8}" dt="2022-02-23T19:11:33.902" v="7579" actId="478"/>
          <ac:spMkLst>
            <pc:docMk/>
            <pc:sldMk cId="4165265614" sldId="284"/>
            <ac:spMk id="71" creationId="{00000000-0000-0000-0000-000000000000}"/>
          </ac:spMkLst>
        </pc:spChg>
        <pc:spChg chg="add del">
          <ac:chgData name="Elena Enciso" userId="e4ae1836ea34de77" providerId="LiveId" clId="{C2157398-FB27-4799-A1CA-1260C951ABA8}" dt="2022-02-23T19:18:03.408" v="7636" actId="478"/>
          <ac:spMkLst>
            <pc:docMk/>
            <pc:sldMk cId="4165265614" sldId="284"/>
            <ac:spMk id="86" creationId="{00000000-0000-0000-0000-000000000000}"/>
          </ac:spMkLst>
        </pc:spChg>
        <pc:spChg chg="del">
          <ac:chgData name="Elena Enciso" userId="e4ae1836ea34de77" providerId="LiveId" clId="{C2157398-FB27-4799-A1CA-1260C951ABA8}" dt="2022-02-23T19:17:29.956" v="7629" actId="478"/>
          <ac:spMkLst>
            <pc:docMk/>
            <pc:sldMk cId="4165265614" sldId="284"/>
            <ac:spMk id="87" creationId="{00000000-0000-0000-0000-000000000000}"/>
          </ac:spMkLst>
        </pc:spChg>
        <pc:spChg chg="add del mod">
          <ac:chgData name="Elena Enciso" userId="e4ae1836ea34de77" providerId="LiveId" clId="{C2157398-FB27-4799-A1CA-1260C951ABA8}" dt="2022-02-23T19:18:15.428" v="7660" actId="20577"/>
          <ac:spMkLst>
            <pc:docMk/>
            <pc:sldMk cId="4165265614" sldId="284"/>
            <ac:spMk id="88" creationId="{00000000-0000-0000-0000-000000000000}"/>
          </ac:spMkLst>
        </pc:spChg>
        <pc:spChg chg="del">
          <ac:chgData name="Elena Enciso" userId="e4ae1836ea34de77" providerId="LiveId" clId="{C2157398-FB27-4799-A1CA-1260C951ABA8}" dt="2022-02-23T19:17:35.723" v="7630" actId="478"/>
          <ac:spMkLst>
            <pc:docMk/>
            <pc:sldMk cId="4165265614" sldId="284"/>
            <ac:spMk id="89" creationId="{00000000-0000-0000-0000-000000000000}"/>
          </ac:spMkLst>
        </pc:spChg>
        <pc:picChg chg="add del mod">
          <ac:chgData name="Elena Enciso" userId="e4ae1836ea34de77" providerId="LiveId" clId="{C2157398-FB27-4799-A1CA-1260C951ABA8}" dt="2022-02-23T19:11:01.468" v="7569"/>
          <ac:picMkLst>
            <pc:docMk/>
            <pc:sldMk cId="4165265614" sldId="284"/>
            <ac:picMk id="8" creationId="{C63BD32C-FB68-4FA3-8BDB-EB04AC269D29}"/>
          </ac:picMkLst>
        </pc:picChg>
        <pc:picChg chg="add del mod">
          <ac:chgData name="Elena Enciso" userId="e4ae1836ea34de77" providerId="LiveId" clId="{C2157398-FB27-4799-A1CA-1260C951ABA8}" dt="2022-02-23T19:16:10.358" v="7606" actId="478"/>
          <ac:picMkLst>
            <pc:docMk/>
            <pc:sldMk cId="4165265614" sldId="284"/>
            <ac:picMk id="9" creationId="{D0637984-F955-4432-9F04-689C170C1B74}"/>
          </ac:picMkLst>
        </pc:picChg>
      </pc:sldChg>
      <pc:sldChg chg="new del">
        <pc:chgData name="Elena Enciso" userId="e4ae1836ea34de77" providerId="LiveId" clId="{C2157398-FB27-4799-A1CA-1260C951ABA8}" dt="2022-02-23T19:18:02.910" v="7635" actId="680"/>
        <pc:sldMkLst>
          <pc:docMk/>
          <pc:sldMk cId="561197918" sldId="285"/>
        </pc:sldMkLst>
      </pc:sldChg>
      <pc:sldChg chg="addSp delSp modSp add mod chgLayout">
        <pc:chgData name="Elena Enciso" userId="e4ae1836ea34de77" providerId="LiveId" clId="{C2157398-FB27-4799-A1CA-1260C951ABA8}" dt="2022-02-24T22:44:48.067" v="9996" actId="20577"/>
        <pc:sldMkLst>
          <pc:docMk/>
          <pc:sldMk cId="1731025733" sldId="285"/>
        </pc:sldMkLst>
        <pc:spChg chg="add del mod ord">
          <ac:chgData name="Elena Enciso" userId="e4ae1836ea34de77" providerId="LiveId" clId="{C2157398-FB27-4799-A1CA-1260C951ABA8}" dt="2022-02-24T02:22:54.991" v="8138" actId="478"/>
          <ac:spMkLst>
            <pc:docMk/>
            <pc:sldMk cId="1731025733" sldId="285"/>
            <ac:spMk id="6" creationId="{2FCFB000-F3A8-4BC7-9E84-9C2FE2E24E4D}"/>
          </ac:spMkLst>
        </pc:spChg>
        <pc:spChg chg="add mod ord">
          <ac:chgData name="Elena Enciso" userId="e4ae1836ea34de77" providerId="LiveId" clId="{C2157398-FB27-4799-A1CA-1260C951ABA8}" dt="2022-02-24T22:44:48.067" v="9996" actId="20577"/>
          <ac:spMkLst>
            <pc:docMk/>
            <pc:sldMk cId="1731025733" sldId="285"/>
            <ac:spMk id="7" creationId="{EE2A13B3-9B08-4042-A910-9A687FD3832E}"/>
          </ac:spMkLst>
        </pc:spChg>
        <pc:spChg chg="add mod ord">
          <ac:chgData name="Elena Enciso" userId="e4ae1836ea34de77" providerId="LiveId" clId="{C2157398-FB27-4799-A1CA-1260C951ABA8}" dt="2022-02-24T02:24:30.303" v="8179" actId="122"/>
          <ac:spMkLst>
            <pc:docMk/>
            <pc:sldMk cId="1731025733" sldId="285"/>
            <ac:spMk id="8" creationId="{A9C0582D-06C3-4AE4-8389-FF6A30BC02F7}"/>
          </ac:spMkLst>
        </pc:spChg>
        <pc:spChg chg="mod">
          <ac:chgData name="Elena Enciso" userId="e4ae1836ea34de77" providerId="LiveId" clId="{C2157398-FB27-4799-A1CA-1260C951ABA8}" dt="2022-02-24T02:21:18.872" v="8122" actId="21"/>
          <ac:spMkLst>
            <pc:docMk/>
            <pc:sldMk cId="1731025733" sldId="285"/>
            <ac:spMk id="276" creationId="{00000000-0000-0000-0000-000000000000}"/>
          </ac:spMkLst>
        </pc:spChg>
        <pc:spChg chg="del mod">
          <ac:chgData name="Elena Enciso" userId="e4ae1836ea34de77" providerId="LiveId" clId="{C2157398-FB27-4799-A1CA-1260C951ABA8}" dt="2022-02-24T02:23:05.790" v="8150" actId="478"/>
          <ac:spMkLst>
            <pc:docMk/>
            <pc:sldMk cId="1731025733" sldId="285"/>
            <ac:spMk id="277" creationId="{00000000-0000-0000-0000-000000000000}"/>
          </ac:spMkLst>
        </pc:spChg>
        <pc:spChg chg="del mod">
          <ac:chgData name="Elena Enciso" userId="e4ae1836ea34de77" providerId="LiveId" clId="{C2157398-FB27-4799-A1CA-1260C951ABA8}" dt="2022-02-24T01:08:07.039" v="8103"/>
          <ac:spMkLst>
            <pc:docMk/>
            <pc:sldMk cId="1731025733" sldId="285"/>
            <ac:spMk id="279" creationId="{00000000-0000-0000-0000-000000000000}"/>
          </ac:spMkLst>
        </pc:spChg>
        <pc:picChg chg="add del mod">
          <ac:chgData name="Elena Enciso" userId="e4ae1836ea34de77" providerId="LiveId" clId="{C2157398-FB27-4799-A1CA-1260C951ABA8}" dt="2022-02-24T01:08:23.262" v="8108" actId="21"/>
          <ac:picMkLst>
            <pc:docMk/>
            <pc:sldMk cId="1731025733" sldId="285"/>
            <ac:picMk id="3" creationId="{AC77BE5D-EDFB-4F53-9066-DE71315B7186}"/>
          </ac:picMkLst>
        </pc:picChg>
        <pc:picChg chg="del">
          <ac:chgData name="Elena Enciso" userId="e4ae1836ea34de77" providerId="LiveId" clId="{C2157398-FB27-4799-A1CA-1260C951ABA8}" dt="2022-02-24T01:08:07.024" v="8101" actId="21"/>
          <ac:picMkLst>
            <pc:docMk/>
            <pc:sldMk cId="1731025733" sldId="285"/>
            <ac:picMk id="4" creationId="{606D0587-E8E3-49B2-A7DE-A918C1173A4D}"/>
          </ac:picMkLst>
        </pc:picChg>
        <pc:picChg chg="add mod">
          <ac:chgData name="Elena Enciso" userId="e4ae1836ea34de77" providerId="LiveId" clId="{C2157398-FB27-4799-A1CA-1260C951ABA8}" dt="2022-02-24T01:09:22.778" v="8118" actId="14100"/>
          <ac:picMkLst>
            <pc:docMk/>
            <pc:sldMk cId="1731025733" sldId="285"/>
            <ac:picMk id="5" creationId="{1C1B9E30-8A48-454F-924E-8A5F8F0EF3C2}"/>
          </ac:picMkLst>
        </pc:picChg>
      </pc:sldChg>
      <pc:sldChg chg="modSp add mod">
        <pc:chgData name="Elena Enciso" userId="e4ae1836ea34de77" providerId="LiveId" clId="{C2157398-FB27-4799-A1CA-1260C951ABA8}" dt="2022-02-24T23:43:01.053" v="10010" actId="113"/>
        <pc:sldMkLst>
          <pc:docMk/>
          <pc:sldMk cId="1831950729" sldId="286"/>
        </pc:sldMkLst>
        <pc:spChg chg="mod">
          <ac:chgData name="Elena Enciso" userId="e4ae1836ea34de77" providerId="LiveId" clId="{C2157398-FB27-4799-A1CA-1260C951ABA8}" dt="2022-02-24T23:43:01.053" v="10010" actId="113"/>
          <ac:spMkLst>
            <pc:docMk/>
            <pc:sldMk cId="1831950729" sldId="286"/>
            <ac:spMk id="7" creationId="{EE2A13B3-9B08-4042-A910-9A687FD3832E}"/>
          </ac:spMkLst>
        </pc:spChg>
        <pc:spChg chg="mod">
          <ac:chgData name="Elena Enciso" userId="e4ae1836ea34de77" providerId="LiveId" clId="{C2157398-FB27-4799-A1CA-1260C951ABA8}" dt="2022-02-24T02:34:06.675" v="8253" actId="14100"/>
          <ac:spMkLst>
            <pc:docMk/>
            <pc:sldMk cId="1831950729" sldId="286"/>
            <ac:spMk id="8" creationId="{A9C0582D-06C3-4AE4-8389-FF6A30BC02F7}"/>
          </ac:spMkLst>
        </pc:spChg>
      </pc:sldChg>
      <pc:sldChg chg="addSp delSp modSp mod">
        <pc:chgData name="Elena Enciso" userId="e4ae1836ea34de77" providerId="LiveId" clId="{C2157398-FB27-4799-A1CA-1260C951ABA8}" dt="2022-02-24T16:56:45.838" v="8452" actId="20577"/>
        <pc:sldMkLst>
          <pc:docMk/>
          <pc:sldMk cId="1400667719" sldId="287"/>
        </pc:sldMkLst>
        <pc:spChg chg="mod">
          <ac:chgData name="Elena Enciso" userId="e4ae1836ea34de77" providerId="LiveId" clId="{C2157398-FB27-4799-A1CA-1260C951ABA8}" dt="2022-02-24T16:56:45.838" v="8452" actId="20577"/>
          <ac:spMkLst>
            <pc:docMk/>
            <pc:sldMk cId="1400667719" sldId="287"/>
            <ac:spMk id="7" creationId="{EE2A13B3-9B08-4042-A910-9A687FD3832E}"/>
          </ac:spMkLst>
        </pc:spChg>
        <pc:picChg chg="add del">
          <ac:chgData name="Elena Enciso" userId="e4ae1836ea34de77" providerId="LiveId" clId="{C2157398-FB27-4799-A1CA-1260C951ABA8}" dt="2022-02-24T15:50:36.395" v="8346"/>
          <ac:picMkLst>
            <pc:docMk/>
            <pc:sldMk cId="1400667719" sldId="287"/>
            <ac:picMk id="3" creationId="{E760168F-6348-4A50-BC35-C6DE6093F392}"/>
          </ac:picMkLst>
        </pc:picChg>
      </pc:sldChg>
      <pc:sldChg chg="add del">
        <pc:chgData name="Elena Enciso" userId="e4ae1836ea34de77" providerId="LiveId" clId="{C2157398-FB27-4799-A1CA-1260C951ABA8}" dt="2022-02-24T15:49:46.761" v="8340" actId="2696"/>
        <pc:sldMkLst>
          <pc:docMk/>
          <pc:sldMk cId="2686373317" sldId="287"/>
        </pc:sldMkLst>
      </pc:sldChg>
      <pc:sldChg chg="addSp delSp modSp new mod modClrScheme chgLayout">
        <pc:chgData name="Elena Enciso" userId="e4ae1836ea34de77" providerId="LiveId" clId="{C2157398-FB27-4799-A1CA-1260C951ABA8}" dt="2022-02-24T16:21:19.719" v="8437" actId="208"/>
        <pc:sldMkLst>
          <pc:docMk/>
          <pc:sldMk cId="348848351" sldId="288"/>
        </pc:sldMkLst>
        <pc:spChg chg="del">
          <ac:chgData name="Elena Enciso" userId="e4ae1836ea34de77" providerId="LiveId" clId="{C2157398-FB27-4799-A1CA-1260C951ABA8}" dt="2022-02-24T16:19:43.143" v="8427" actId="700"/>
          <ac:spMkLst>
            <pc:docMk/>
            <pc:sldMk cId="348848351" sldId="288"/>
            <ac:spMk id="2" creationId="{05A6B756-8CFE-42B8-A7DB-AEBA9DA00452}"/>
          </ac:spMkLst>
        </pc:spChg>
        <pc:spChg chg="del mod">
          <ac:chgData name="Elena Enciso" userId="e4ae1836ea34de77" providerId="LiveId" clId="{C2157398-FB27-4799-A1CA-1260C951ABA8}" dt="2022-02-24T16:19:43.143" v="8427" actId="700"/>
          <ac:spMkLst>
            <pc:docMk/>
            <pc:sldMk cId="348848351" sldId="288"/>
            <ac:spMk id="3" creationId="{A33BA761-9773-4485-9F4E-4C28AB3A791F}"/>
          </ac:spMkLst>
        </pc:spChg>
        <pc:picChg chg="add del mod">
          <ac:chgData name="Elena Enciso" userId="e4ae1836ea34de77" providerId="LiveId" clId="{C2157398-FB27-4799-A1CA-1260C951ABA8}" dt="2022-02-24T16:19:35.748" v="8426" actId="22"/>
          <ac:picMkLst>
            <pc:docMk/>
            <pc:sldMk cId="348848351" sldId="288"/>
            <ac:picMk id="5" creationId="{B62BABF3-8A44-4687-8A0A-A62CEDFEBAEC}"/>
          </ac:picMkLst>
        </pc:picChg>
        <pc:picChg chg="add mod">
          <ac:chgData name="Elena Enciso" userId="e4ae1836ea34de77" providerId="LiveId" clId="{C2157398-FB27-4799-A1CA-1260C951ABA8}" dt="2022-02-24T16:21:04.974" v="8434" actId="208"/>
          <ac:picMkLst>
            <pc:docMk/>
            <pc:sldMk cId="348848351" sldId="288"/>
            <ac:picMk id="7" creationId="{1843C4FF-5008-49FA-AA47-2D8CA5D56BBC}"/>
          </ac:picMkLst>
        </pc:picChg>
        <pc:picChg chg="add mod">
          <ac:chgData name="Elena Enciso" userId="e4ae1836ea34de77" providerId="LiveId" clId="{C2157398-FB27-4799-A1CA-1260C951ABA8}" dt="2022-02-24T16:21:19.719" v="8437" actId="208"/>
          <ac:picMkLst>
            <pc:docMk/>
            <pc:sldMk cId="348848351" sldId="288"/>
            <ac:picMk id="8" creationId="{622089FD-1DDF-4FF9-9A2C-8780C8135A84}"/>
          </ac:picMkLst>
        </pc:picChg>
      </pc:sldChg>
      <pc:sldChg chg="addSp modSp new mod ord">
        <pc:chgData name="Elena Enciso" userId="e4ae1836ea34de77" providerId="LiveId" clId="{C2157398-FB27-4799-A1CA-1260C951ABA8}" dt="2022-02-24T23:44:36.974" v="10076" actId="121"/>
        <pc:sldMkLst>
          <pc:docMk/>
          <pc:sldMk cId="1231574597" sldId="289"/>
        </pc:sldMkLst>
        <pc:spChg chg="add mod">
          <ac:chgData name="Elena Enciso" userId="e4ae1836ea34de77" providerId="LiveId" clId="{C2157398-FB27-4799-A1CA-1260C951ABA8}" dt="2022-02-24T23:44:36.974" v="10076" actId="121"/>
          <ac:spMkLst>
            <pc:docMk/>
            <pc:sldMk cId="1231574597" sldId="289"/>
            <ac:spMk id="4" creationId="{11BB7465-2E9C-48CC-9AB1-0B2622C8A93F}"/>
          </ac:spMkLst>
        </pc:spChg>
        <pc:picChg chg="add mod">
          <ac:chgData name="Elena Enciso" userId="e4ae1836ea34de77" providerId="LiveId" clId="{C2157398-FB27-4799-A1CA-1260C951ABA8}" dt="2022-02-24T16:26:30.510" v="8443" actId="14100"/>
          <ac:picMkLst>
            <pc:docMk/>
            <pc:sldMk cId="1231574597" sldId="289"/>
            <ac:picMk id="3" creationId="{C32CDE80-918D-4187-8297-F3C67CE83A0A}"/>
          </ac:picMkLst>
        </pc:picChg>
      </pc:sldChg>
      <pc:sldChg chg="modSp add mod ord">
        <pc:chgData name="Elena Enciso" userId="e4ae1836ea34de77" providerId="LiveId" clId="{C2157398-FB27-4799-A1CA-1260C951ABA8}" dt="2022-02-24T22:50:56.652" v="10000"/>
        <pc:sldMkLst>
          <pc:docMk/>
          <pc:sldMk cId="2179841220" sldId="290"/>
        </pc:sldMkLst>
        <pc:spChg chg="mod">
          <ac:chgData name="Elena Enciso" userId="e4ae1836ea34de77" providerId="LiveId" clId="{C2157398-FB27-4799-A1CA-1260C951ABA8}" dt="2022-02-24T17:54:32.869" v="9848" actId="20577"/>
          <ac:spMkLst>
            <pc:docMk/>
            <pc:sldMk cId="2179841220" sldId="290"/>
            <ac:spMk id="7" creationId="{EE2A13B3-9B08-4042-A910-9A687FD3832E}"/>
          </ac:spMkLst>
        </pc:spChg>
        <pc:spChg chg="mod">
          <ac:chgData name="Elena Enciso" userId="e4ae1836ea34de77" providerId="LiveId" clId="{C2157398-FB27-4799-A1CA-1260C951ABA8}" dt="2022-02-24T17:48:53.809" v="9651" actId="20577"/>
          <ac:spMkLst>
            <pc:docMk/>
            <pc:sldMk cId="2179841220" sldId="290"/>
            <ac:spMk id="8" creationId="{A9C0582D-06C3-4AE4-8389-FF6A30BC02F7}"/>
          </ac:spMkLst>
        </pc:spChg>
      </pc:sldChg>
      <pc:sldMasterChg chg="delSldLayout">
        <pc:chgData name="Elena Enciso" userId="e4ae1836ea34de77" providerId="LiveId" clId="{C2157398-FB27-4799-A1CA-1260C951ABA8}" dt="2022-02-23T19:18:19.077" v="7661" actId="47"/>
        <pc:sldMasterMkLst>
          <pc:docMk/>
          <pc:sldMasterMk cId="0" sldId="2147483659"/>
        </pc:sldMasterMkLst>
        <pc:sldLayoutChg chg="del">
          <pc:chgData name="Elena Enciso" userId="e4ae1836ea34de77" providerId="LiveId" clId="{C2157398-FB27-4799-A1CA-1260C951ABA8}" dt="2022-02-23T19:18:19.077" v="7661" actId="47"/>
          <pc:sldLayoutMkLst>
            <pc:docMk/>
            <pc:sldMasterMk cId="0" sldId="2147483659"/>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2c064cfb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62c064cfb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28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59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47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46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62c064cf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62c064cf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62c064cf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62c064cf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62c064cf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62c064cf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62c064c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62c064c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62c064c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62c064c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731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62c064c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62c064c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26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62c064c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62c064c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37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62c064c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62c064c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70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62c064cf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62c064cf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16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62c064cf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62c064cf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62c064cf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62c064cf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2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52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02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2c064c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2c064c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16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
            <a:ext cx="9144000" cy="5143516"/>
          </a:xfrm>
          <a:prstGeom prst="rect">
            <a:avLst/>
          </a:prstGeom>
          <a:noFill/>
          <a:ln>
            <a:noFill/>
          </a:ln>
        </p:spPr>
      </p:pic>
      <p:sp>
        <p:nvSpPr>
          <p:cNvPr id="55" name="Google Shape;55;p13"/>
          <p:cNvSpPr/>
          <p:nvPr/>
        </p:nvSpPr>
        <p:spPr>
          <a:xfrm>
            <a:off x="-12975" y="0"/>
            <a:ext cx="9152700" cy="69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447300" y="136300"/>
            <a:ext cx="481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253A93"/>
                </a:solidFill>
                <a:latin typeface="Montserrat"/>
                <a:ea typeface="Montserrat"/>
                <a:cs typeface="Montserrat"/>
                <a:sym typeface="Montserrat"/>
              </a:rPr>
              <a:t>MASTER </a:t>
            </a:r>
            <a:r>
              <a:rPr lang="en" sz="2400">
                <a:solidFill>
                  <a:srgbClr val="253A93"/>
                </a:solidFill>
                <a:latin typeface="Montserrat"/>
                <a:ea typeface="Montserrat"/>
                <a:cs typeface="Montserrat"/>
                <a:sym typeface="Montserrat"/>
              </a:rPr>
              <a:t>IN FINANCE</a:t>
            </a:r>
            <a:endParaRPr sz="2400">
              <a:solidFill>
                <a:srgbClr val="253A93"/>
              </a:solidFill>
              <a:latin typeface="Montserrat"/>
              <a:ea typeface="Montserrat"/>
              <a:cs typeface="Montserrat"/>
              <a:sym typeface="Montserrat"/>
            </a:endParaRPr>
          </a:p>
        </p:txBody>
      </p:sp>
      <p:sp>
        <p:nvSpPr>
          <p:cNvPr id="57" name="Google Shape;57;p13"/>
          <p:cNvSpPr txBox="1"/>
          <p:nvPr/>
        </p:nvSpPr>
        <p:spPr>
          <a:xfrm>
            <a:off x="447300" y="996475"/>
            <a:ext cx="48156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lt1"/>
                </a:solidFill>
                <a:latin typeface="Montserrat"/>
                <a:ea typeface="Montserrat"/>
                <a:cs typeface="Montserrat"/>
                <a:sym typeface="Montserrat"/>
              </a:rPr>
              <a:t>Gestión de Riesgos</a:t>
            </a:r>
          </a:p>
          <a:p>
            <a:pPr marL="0" lvl="0" indent="0" algn="l" rtl="0">
              <a:spcBef>
                <a:spcPts val="0"/>
              </a:spcBef>
              <a:spcAft>
                <a:spcPts val="0"/>
              </a:spcAft>
              <a:buNone/>
            </a:pPr>
            <a:endParaRPr lang="es-MX" sz="3600" b="1" dirty="0">
              <a:solidFill>
                <a:schemeClr val="lt1"/>
              </a:solidFill>
              <a:latin typeface="Montserrat"/>
              <a:ea typeface="Montserrat"/>
              <a:cs typeface="Montserrat"/>
              <a:sym typeface="Montserrat"/>
            </a:endParaRPr>
          </a:p>
        </p:txBody>
      </p:sp>
      <p:sp>
        <p:nvSpPr>
          <p:cNvPr id="58" name="Google Shape;58;p13"/>
          <p:cNvSpPr txBox="1"/>
          <p:nvPr/>
        </p:nvSpPr>
        <p:spPr>
          <a:xfrm>
            <a:off x="447300" y="3531425"/>
            <a:ext cx="439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Montserrat"/>
                <a:ea typeface="Montserrat"/>
                <a:cs typeface="Montserrat"/>
                <a:sym typeface="Montserrat"/>
              </a:rPr>
              <a:t>POR: C.P. &amp; MBA Elena Enciso</a:t>
            </a:r>
            <a:endParaRPr b="1"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dirty="0">
              <a:solidFill>
                <a:schemeClr val="lt1"/>
              </a:solidFill>
              <a:latin typeface="Montserrat"/>
              <a:ea typeface="Montserrat"/>
              <a:cs typeface="Montserrat"/>
              <a:sym typeface="Montserrat"/>
            </a:endParaRPr>
          </a:p>
        </p:txBody>
      </p:sp>
      <p:cxnSp>
        <p:nvCxnSpPr>
          <p:cNvPr id="59" name="Google Shape;59;p13"/>
          <p:cNvCxnSpPr/>
          <p:nvPr/>
        </p:nvCxnSpPr>
        <p:spPr>
          <a:xfrm>
            <a:off x="526425" y="3437300"/>
            <a:ext cx="2708400" cy="0"/>
          </a:xfrm>
          <a:prstGeom prst="straightConnector1">
            <a:avLst/>
          </a:prstGeom>
          <a:noFill/>
          <a:ln w="19050" cap="flat" cmpd="sng">
            <a:solidFill>
              <a:srgbClr val="D64B3D"/>
            </a:solidFill>
            <a:prstDash val="solid"/>
            <a:round/>
            <a:headEnd type="none" w="med" len="med"/>
            <a:tailEnd type="none" w="med" len="med"/>
          </a:ln>
        </p:spPr>
      </p:cxnSp>
      <p:pic>
        <p:nvPicPr>
          <p:cNvPr id="60" name="Google Shape;60;p13"/>
          <p:cNvPicPr preferRelativeResize="0"/>
          <p:nvPr/>
        </p:nvPicPr>
        <p:blipFill>
          <a:blip r:embed="rId4">
            <a:alphaModFix/>
          </a:blip>
          <a:stretch>
            <a:fillRect/>
          </a:stretch>
        </p:blipFill>
        <p:spPr>
          <a:xfrm>
            <a:off x="7265325" y="136303"/>
            <a:ext cx="1537669" cy="55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FFFFFF"/>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18600" y="339734"/>
            <a:ext cx="8017463" cy="553994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b="1" i="1" dirty="0">
                <a:solidFill>
                  <a:srgbClr val="FFFFFF"/>
                </a:solidFill>
                <a:latin typeface="Montserrat"/>
                <a:ea typeface="Montserrat"/>
                <a:cs typeface="Montserrat"/>
                <a:sym typeface="Montserrat"/>
              </a:rPr>
              <a:t>Ejemplo de Riesgo de Crédito: </a:t>
            </a:r>
            <a:r>
              <a:rPr lang="es-MX" sz="1800" i="1" dirty="0">
                <a:solidFill>
                  <a:srgbClr val="FFFFFF"/>
                </a:solidFill>
                <a:latin typeface="Montserrat"/>
                <a:ea typeface="Montserrat"/>
                <a:cs typeface="Montserrat"/>
                <a:sym typeface="Montserrat"/>
              </a:rPr>
              <a:t>imaginemos que una empresa «A» ha recibido un prestamos al 8% pagadero a 1 año de un nominal de 10 millones de euros del banco «B».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i="1"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i="1" dirty="0">
                <a:solidFill>
                  <a:srgbClr val="FFFFFF"/>
                </a:solidFill>
                <a:latin typeface="Montserrat"/>
                <a:ea typeface="Montserrat"/>
                <a:cs typeface="Montserrat"/>
                <a:sym typeface="Montserrat"/>
              </a:rPr>
              <a:t>El interés del préstamo es pagado a vencimiento. El departamento de riesgos del banco «B» ha estimado a este tipo de empresas -previo estudio de su balance- un 6% a 1 año de probabilidad de default.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i="1" dirty="0">
                <a:solidFill>
                  <a:srgbClr val="FFFFFF"/>
                </a:solidFill>
                <a:latin typeface="Montserrat"/>
                <a:ea typeface="Montserrat"/>
                <a:cs typeface="Montserrat"/>
                <a:sym typeface="Montserrat"/>
              </a:rPr>
              <a:t>Asumiendo una recuperabilidad del 40%, la pérdida esperada (PE) 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800" i="1" dirty="0">
                <a:solidFill>
                  <a:srgbClr val="FFFFFF"/>
                </a:solidFill>
                <a:latin typeface="Montserrat"/>
                <a:ea typeface="Montserrat"/>
                <a:cs typeface="Montserrat"/>
                <a:sym typeface="Montserrat"/>
              </a:rPr>
              <a:t>PE = PD  x  EAD  x  (1-R)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i="1" dirty="0">
                <a:solidFill>
                  <a:srgbClr val="FFFFFF"/>
                </a:solidFill>
                <a:latin typeface="Montserrat"/>
                <a:ea typeface="Montserrat"/>
                <a:cs typeface="Montserrat"/>
                <a:sym typeface="Montserrat"/>
              </a:rPr>
              <a:t>PE = 0,06 x 10.000.000 € x (1-0,4)0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i="1" dirty="0">
                <a:solidFill>
                  <a:srgbClr val="FFFFFF"/>
                </a:solidFill>
                <a:latin typeface="Montserrat"/>
                <a:ea typeface="Montserrat"/>
                <a:cs typeface="Montserrat"/>
                <a:sym typeface="Montserrat"/>
              </a:rPr>
              <a:t>PE = 0,06 x 10.000.000 € x 0,6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i="1" dirty="0">
                <a:solidFill>
                  <a:srgbClr val="FFFFFF"/>
                </a:solidFill>
                <a:latin typeface="Montserrat"/>
                <a:ea typeface="Montserrat"/>
                <a:cs typeface="Montserrat"/>
                <a:sym typeface="Montserrat"/>
              </a:rPr>
              <a:t>PE = 360.000 euros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1" i="1"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b="1"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1" i="1"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314660" y="136300"/>
            <a:ext cx="68048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27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11</a:t>
            </a: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7880094" cy="658638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Administración Integral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1" u="sng" strike="noStrike" kern="0" cap="none" spc="0" normalizeH="0" baseline="0" noProof="0" dirty="0">
                <a:ln>
                  <a:noFill/>
                </a:ln>
                <a:solidFill>
                  <a:srgbClr val="FFFFFF"/>
                </a:solidFill>
                <a:effectLst/>
                <a:uLnTx/>
                <a:uFillTx/>
                <a:latin typeface="Montserrat"/>
                <a:ea typeface="Montserrat"/>
                <a:cs typeface="Montserrat"/>
                <a:sym typeface="Montserrat"/>
              </a:rPr>
              <a:t>Riesgo de </a:t>
            </a:r>
            <a:r>
              <a:rPr lang="en" sz="1800" b="1" i="1" u="sng" dirty="0">
                <a:solidFill>
                  <a:srgbClr val="FFFFFF"/>
                </a:solidFill>
                <a:latin typeface="Montserrat"/>
                <a:ea typeface="Montserrat"/>
                <a:cs typeface="Montserrat"/>
                <a:sym typeface="Montserrat"/>
              </a:rPr>
              <a:t>Liquidez</a:t>
            </a:r>
            <a:r>
              <a:rPr kumimoji="0" lang="en" sz="1800" b="1" i="1" u="sng" strike="noStrike" kern="0" cap="none" spc="0" normalizeH="0" baseline="0" noProof="0" dirty="0">
                <a:ln>
                  <a:noFill/>
                </a:ln>
                <a:solidFill>
                  <a:srgbClr val="FFFFFF"/>
                </a:solidFill>
                <a:effectLst/>
                <a:uLnTx/>
                <a:uFillTx/>
                <a:latin typeface="Montserrat"/>
                <a:ea typeface="Montserrat"/>
                <a:cs typeface="Montserrat"/>
                <a:sym typeface="Montserrat"/>
              </a:rPr>
              <a:t> </a:t>
            </a:r>
            <a:r>
              <a:rPr kumimoji="0" lang="en" sz="1800" b="1" i="1" u="none" strike="noStrike" kern="0" cap="none" spc="0" normalizeH="0" baseline="0" noProof="0" dirty="0">
                <a:ln>
                  <a:noFill/>
                </a:ln>
                <a:solidFill>
                  <a:srgbClr val="FFFFFF"/>
                </a:solidFill>
                <a:effectLst/>
                <a:uLnTx/>
                <a:uFillTx/>
                <a:latin typeface="Montserrat"/>
                <a:ea typeface="Montserrat"/>
                <a:cs typeface="Montserrat"/>
                <a:sym typeface="Montserrat"/>
              </a:rPr>
              <a:t>(SARL)</a:t>
            </a:r>
            <a:r>
              <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rPr>
              <a:t>. </a:t>
            </a:r>
            <a:r>
              <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rPr>
              <a:t>El riesgo de liquidez tiene dos diferentes acepciones. En finanzas, es el riesgo de que un activo tenga que venderse a un precio menor al de mercado debido a su escasa liquidez. Por otro lado, en economía el riesgo de liquidez mide la habilidad de afrontar obligaciones a corto plazo (ya sea una empresa, una persona o una institución).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En Finanzas/Inversiones, </a:t>
            </a:r>
            <a:r>
              <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rPr>
              <a:t>el riesgo de liquidez aparece en activos poco negociados en los mercados. Es decir, en mercados poco líquidos (mercados de renta fija o el mercado inmobiliario). Un activo es poco líquido cuando no se negocia de manera frecuente, como una vivienda o como un bono, </a:t>
            </a:r>
            <a:r>
              <a:rPr lang="es-MX" dirty="0">
                <a:solidFill>
                  <a:srgbClr val="FFFFFF"/>
                </a:solidFill>
                <a:latin typeface="Montserrat"/>
                <a:ea typeface="Montserrat"/>
                <a:cs typeface="Montserrat"/>
                <a:sym typeface="Montserrat"/>
              </a:rPr>
              <a:t>hay muchos de ellos que apenas se negocian en los mercados financieros, sobre todo, los que se emitieron hace mucho tiempo.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17631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FFFFFF"/>
                </a:solidFill>
                <a:effectLst/>
                <a:uLnTx/>
                <a:uFillTx/>
                <a:latin typeface="Montserrat"/>
                <a:ea typeface="Montserrat"/>
                <a:cs typeface="Montserrat"/>
                <a:sym typeface="Montserrat"/>
              </a:rPr>
              <a:t>12</a:t>
            </a: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7880094" cy="692494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Administración Integral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800" b="1" i="1" u="sng"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1" u="sng" strike="noStrike" kern="0" cap="none" spc="0" normalizeH="0" baseline="0" noProof="0" dirty="0">
                <a:ln>
                  <a:noFill/>
                </a:ln>
                <a:solidFill>
                  <a:srgbClr val="FFFFFF"/>
                </a:solidFill>
                <a:effectLst/>
                <a:uLnTx/>
                <a:uFillTx/>
                <a:latin typeface="Montserrat"/>
                <a:ea typeface="Montserrat"/>
                <a:cs typeface="Montserrat"/>
                <a:sym typeface="Montserrat"/>
              </a:rPr>
              <a:t>Riesgo de Contraparte (SARiC)</a:t>
            </a:r>
            <a:r>
              <a:rPr kumimoji="0" lang="es-MX" strike="noStrike" kern="0" cap="none" spc="0" normalizeH="0" baseline="0" noProof="0" dirty="0">
                <a:ln>
                  <a:noFill/>
                </a:ln>
                <a:solidFill>
                  <a:srgbClr val="FFFFFF"/>
                </a:solidFill>
                <a:effectLst/>
                <a:uLnTx/>
                <a:uFillTx/>
                <a:latin typeface="Montserrat"/>
                <a:ea typeface="Montserrat"/>
                <a:cs typeface="Montserrat"/>
                <a:sym typeface="Montserrat"/>
              </a:rPr>
              <a:t>posibilidad de que una entidad incurra en pérdidas y disminuya el valor de sus activos como consecuencia del incumplimiento de una contraparte, eventos en los cuales deberá atender el incumplimiento con sus propios recursos o materializar una pérdida en su balance</a:t>
            </a:r>
            <a:r>
              <a:rPr kumimoji="0" lang="es-MX" b="1" i="1" u="sng" strike="noStrike" kern="0" cap="none" spc="0" normalizeH="0" baseline="0" noProof="0" dirty="0">
                <a:ln>
                  <a:noFill/>
                </a:ln>
                <a:solidFill>
                  <a:srgbClr val="FFFFFF"/>
                </a:solidFill>
                <a:effectLst/>
                <a:uLnTx/>
                <a:uFillTx/>
                <a:latin typeface="Montserrat"/>
                <a:ea typeface="Montserrat"/>
                <a:cs typeface="Montserrat"/>
                <a:sym typeface="Montserrat"/>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b="1" i="1" u="sng"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i="1" u="sng"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1" u="sng" strike="noStrike" kern="0" cap="none" spc="0" normalizeH="0" baseline="0" noProof="0" dirty="0">
                <a:ln>
                  <a:noFill/>
                </a:ln>
                <a:solidFill>
                  <a:srgbClr val="FFFFFF"/>
                </a:solidFill>
                <a:effectLst/>
                <a:uLnTx/>
                <a:uFillTx/>
                <a:latin typeface="Montserrat"/>
                <a:ea typeface="Montserrat"/>
                <a:cs typeface="Montserrat"/>
                <a:sym typeface="Montserrat"/>
              </a:rPr>
              <a:t>Riesgo Operativo (SARO) </a:t>
            </a:r>
            <a:r>
              <a:rPr kumimoji="0" lang="es-MX" strike="noStrike" kern="0" cap="none" spc="0" normalizeH="0" baseline="0" noProof="0" dirty="0">
                <a:ln>
                  <a:noFill/>
                </a:ln>
                <a:solidFill>
                  <a:srgbClr val="FFFFFF"/>
                </a:solidFill>
                <a:effectLst/>
                <a:uLnTx/>
                <a:uFillTx/>
                <a:latin typeface="Montserrat"/>
                <a:ea typeface="Montserrat"/>
                <a:cs typeface="Montserrat"/>
                <a:sym typeface="Montserrat"/>
              </a:rPr>
              <a:t>posibilidad de incurrir en pérdidas por deficiencias o fallas, en el recurso humano, los procesos, la tecnología, la infraestructura o por la ocurrencia de acontecimientos externos. Incluye </a:t>
            </a:r>
            <a:r>
              <a:rPr kumimoji="0" lang="es-MX" b="1" strike="noStrike" kern="0" cap="none" spc="0" normalizeH="0" baseline="0" noProof="0" dirty="0">
                <a:ln>
                  <a:noFill/>
                </a:ln>
                <a:solidFill>
                  <a:srgbClr val="FFFFFF"/>
                </a:solidFill>
                <a:effectLst/>
                <a:uLnTx/>
                <a:uFillTx/>
                <a:latin typeface="Montserrat"/>
                <a:ea typeface="Montserrat"/>
                <a:cs typeface="Montserrat"/>
                <a:sym typeface="Montserrat"/>
              </a:rPr>
              <a:t>el riesgo legal y el reputacional</a:t>
            </a:r>
            <a:r>
              <a:rPr kumimoji="0" lang="es-MX"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40555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13</a:t>
            </a: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8087800" cy="911015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La Valoración de Instrumentos Financieros: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Para las instituciones financieras y empresas que reportan bajo el marco contable de las </a:t>
            </a:r>
            <a:r>
              <a:rPr lang="es-MX" b="1" dirty="0">
                <a:solidFill>
                  <a:srgbClr val="FFFFFF"/>
                </a:solidFill>
                <a:latin typeface="Montserrat"/>
                <a:ea typeface="Montserrat"/>
                <a:cs typeface="Montserrat"/>
                <a:sym typeface="Montserrat"/>
              </a:rPr>
              <a:t>Normas Internacionales de Información Financiera (NIIF) </a:t>
            </a:r>
            <a:r>
              <a:rPr lang="es-MX" dirty="0">
                <a:solidFill>
                  <a:srgbClr val="FFFFFF"/>
                </a:solidFill>
                <a:latin typeface="Montserrat"/>
                <a:ea typeface="Montserrat"/>
                <a:cs typeface="Montserrat"/>
                <a:sym typeface="Montserrat"/>
              </a:rPr>
              <a:t>existe la obligación de incorporar el análisis del </a:t>
            </a:r>
            <a:r>
              <a:rPr lang="es-MX" b="1" dirty="0">
                <a:solidFill>
                  <a:srgbClr val="FFFFFF"/>
                </a:solidFill>
                <a:latin typeface="Montserrat"/>
                <a:ea typeface="Montserrat"/>
                <a:cs typeface="Montserrat"/>
                <a:sym typeface="Montserrat"/>
              </a:rPr>
              <a:t>valor del dinero en el tiempo</a:t>
            </a:r>
            <a:r>
              <a:rPr lang="es-MX" dirty="0">
                <a:solidFill>
                  <a:srgbClr val="FFFFFF"/>
                </a:solidFill>
                <a:latin typeface="Montserrat"/>
                <a:ea typeface="Montserrat"/>
                <a:cs typeface="Montserrat"/>
                <a:sym typeface="Montserrat"/>
              </a:rPr>
              <a:t>, es decir no existen financiamientos gratuitos. Si alguna parte brinda un financiamiento sin un costo, esta deberá registrar un costo financiero, la contraparte deberá registrar un ingreso financiero.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La NIIF 9 - Instrumentos Financieros establece todos los requerimientos para el reconocimiento y la medición de los activos, pasivos financieros, y algunos contratos de compra o venta de partidas no financieras de forma más sistematizada, lo cual ayuda a la mejor presentación de la información contable.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Todos los activos que estén dentro del alcance del IFRS 9 son medidos 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 </a:t>
            </a:r>
            <a:r>
              <a:rPr lang="es-MX" b="1" dirty="0">
                <a:solidFill>
                  <a:srgbClr val="FFFFFF"/>
                </a:solidFill>
                <a:latin typeface="Montserrat"/>
                <a:ea typeface="Montserrat"/>
                <a:cs typeface="Montserrat"/>
                <a:sym typeface="Montserrat"/>
              </a:rPr>
              <a:t>costo amortizado</a:t>
            </a:r>
            <a:r>
              <a:rPr lang="es-MX" dirty="0">
                <a:solidFill>
                  <a:srgbClr val="FFFFFF"/>
                </a:solidFill>
                <a:latin typeface="Montserrat"/>
                <a:ea typeface="Montserrat"/>
                <a:cs typeface="Montserrat"/>
                <a:sym typeface="Montserrat"/>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 </a:t>
            </a:r>
            <a:r>
              <a:rPr lang="es-MX" b="1" dirty="0">
                <a:solidFill>
                  <a:srgbClr val="FFFFFF"/>
                </a:solidFill>
                <a:latin typeface="Montserrat"/>
                <a:ea typeface="Montserrat"/>
                <a:cs typeface="Montserrat"/>
                <a:sym typeface="Montserrat"/>
              </a:rPr>
              <a:t>valor razonable a través de otros comprensivos </a:t>
            </a:r>
            <a:r>
              <a:rPr lang="es-MX" dirty="0">
                <a:solidFill>
                  <a:srgbClr val="FFFFFF"/>
                </a:solidFill>
                <a:latin typeface="Montserrat"/>
                <a:ea typeface="Montserrat"/>
                <a:cs typeface="Montserrat"/>
                <a:sym typeface="Montserrat"/>
              </a:rPr>
              <a:t>[</a:t>
            </a:r>
            <a:r>
              <a:rPr lang="es-MX" dirty="0" err="1">
                <a:solidFill>
                  <a:srgbClr val="FFFFFF"/>
                </a:solidFill>
                <a:latin typeface="Montserrat"/>
                <a:ea typeface="Montserrat"/>
                <a:cs typeface="Montserrat"/>
                <a:sym typeface="Montserrat"/>
              </a:rPr>
              <a:t>fair</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value</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trough</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other</a:t>
            </a:r>
            <a:r>
              <a:rPr lang="es-MX" dirty="0">
                <a:solidFill>
                  <a:srgbClr val="FFFFFF"/>
                </a:solidFill>
                <a:latin typeface="Montserrat"/>
                <a:ea typeface="Montserrat"/>
                <a:cs typeface="Montserrat"/>
                <a:sym typeface="Montserrat"/>
              </a:rPr>
              <a:t> comprehensive </a:t>
            </a:r>
            <a:r>
              <a:rPr lang="es-MX" dirty="0" err="1">
                <a:solidFill>
                  <a:srgbClr val="FFFFFF"/>
                </a:solidFill>
                <a:latin typeface="Montserrat"/>
                <a:ea typeface="Montserrat"/>
                <a:cs typeface="Montserrat"/>
                <a:sym typeface="Montserrat"/>
              </a:rPr>
              <a:t>income</a:t>
            </a:r>
            <a:r>
              <a:rPr lang="es-MX" dirty="0">
                <a:solidFill>
                  <a:srgbClr val="FFFFFF"/>
                </a:solidFill>
                <a:latin typeface="Montserrat"/>
                <a:ea typeface="Montserrat"/>
                <a:cs typeface="Montserrat"/>
                <a:sym typeface="Montserrat"/>
              </a:rPr>
              <a:t> (FVTOCI)]; 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 </a:t>
            </a:r>
            <a:r>
              <a:rPr lang="es-MX" b="1" dirty="0">
                <a:solidFill>
                  <a:srgbClr val="FFFFFF"/>
                </a:solidFill>
                <a:latin typeface="Montserrat"/>
                <a:ea typeface="Montserrat"/>
                <a:cs typeface="Montserrat"/>
                <a:sym typeface="Montserrat"/>
              </a:rPr>
              <a:t>valor razonable a través de utilidad o pérdida </a:t>
            </a:r>
            <a:r>
              <a:rPr lang="es-MX" dirty="0">
                <a:solidFill>
                  <a:srgbClr val="FFFFFF"/>
                </a:solidFill>
                <a:latin typeface="Montserrat"/>
                <a:ea typeface="Montserrat"/>
                <a:cs typeface="Montserrat"/>
                <a:sym typeface="Montserrat"/>
              </a:rPr>
              <a:t>[</a:t>
            </a:r>
            <a:r>
              <a:rPr lang="es-MX" dirty="0" err="1">
                <a:solidFill>
                  <a:srgbClr val="FFFFFF"/>
                </a:solidFill>
                <a:latin typeface="Montserrat"/>
                <a:ea typeface="Montserrat"/>
                <a:cs typeface="Montserrat"/>
                <a:sym typeface="Montserrat"/>
              </a:rPr>
              <a:t>fair</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value</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trhoug</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profir</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or</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loss</a:t>
            </a:r>
            <a:r>
              <a:rPr lang="es-MX" dirty="0">
                <a:solidFill>
                  <a:srgbClr val="FFFFFF"/>
                </a:solidFill>
                <a:latin typeface="Montserrat"/>
                <a:ea typeface="Montserrat"/>
                <a:cs typeface="Montserrat"/>
                <a:sym typeface="Montserrat"/>
              </a:rPr>
              <a:t> (FVTPL)]. La clasificación FVTOCI es obligatoria para ciertos activos que sean instrumento de deuda a menos que se tome la opción a FVTPL (‘la opción del valor razonable’). Mientras que para las inversiones de patrimonio, la clasificación FVTOCI es una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elección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79174" y="136300"/>
            <a:ext cx="839100"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21453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p:nvPr/>
        </p:nvSpPr>
        <p:spPr>
          <a:xfrm>
            <a:off x="-8625"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339075" y="485450"/>
            <a:ext cx="8457300" cy="416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MX" dirty="0"/>
          </a:p>
        </p:txBody>
      </p:sp>
      <p:sp>
        <p:nvSpPr>
          <p:cNvPr id="162" name="Google Shape;162;p19"/>
          <p:cNvSpPr txBox="1"/>
          <p:nvPr/>
        </p:nvSpPr>
        <p:spPr>
          <a:xfrm>
            <a:off x="345200" y="4596025"/>
            <a:ext cx="8457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lt1"/>
                </a:solidFill>
                <a:latin typeface="Montserrat"/>
                <a:ea typeface="Montserrat"/>
                <a:cs typeface="Montserrat"/>
                <a:sym typeface="Montserrat"/>
              </a:rPr>
              <a:t>Calificaciones crediticias</a:t>
            </a:r>
            <a:endParaRPr sz="1800" b="1" dirty="0">
              <a:solidFill>
                <a:schemeClr val="lt1"/>
              </a:solidFill>
              <a:latin typeface="Montserrat"/>
              <a:ea typeface="Montserrat"/>
              <a:cs typeface="Montserrat"/>
              <a:sym typeface="Montserrat"/>
            </a:endParaRPr>
          </a:p>
        </p:txBody>
      </p:sp>
      <p:sp>
        <p:nvSpPr>
          <p:cNvPr id="164" name="Google Shape;164;p19"/>
          <p:cNvSpPr/>
          <p:nvPr/>
        </p:nvSpPr>
        <p:spPr>
          <a:xfrm rot="5400000">
            <a:off x="2710750" y="4751275"/>
            <a:ext cx="174900" cy="151200"/>
          </a:xfrm>
          <a:prstGeom prst="triangle">
            <a:avLst>
              <a:gd name="adj" fmla="val 50000"/>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rot="-5400000">
            <a:off x="6254750" y="4751275"/>
            <a:ext cx="174900" cy="151200"/>
          </a:xfrm>
          <a:prstGeom prst="triangle">
            <a:avLst>
              <a:gd name="adj" fmla="val 50000"/>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6B781D40-05A3-43D9-80D5-BE533D9DF97E}"/>
              </a:ext>
            </a:extLst>
          </p:cNvPr>
          <p:cNvPicPr>
            <a:picLocks noChangeAspect="1"/>
          </p:cNvPicPr>
          <p:nvPr/>
        </p:nvPicPr>
        <p:blipFill>
          <a:blip r:embed="rId3"/>
          <a:stretch>
            <a:fillRect/>
          </a:stretch>
        </p:blipFill>
        <p:spPr>
          <a:xfrm>
            <a:off x="797442" y="1222744"/>
            <a:ext cx="2733249" cy="1222744"/>
          </a:xfrm>
          <a:prstGeom prst="rect">
            <a:avLst/>
          </a:prstGeom>
        </p:spPr>
      </p:pic>
      <p:pic>
        <p:nvPicPr>
          <p:cNvPr id="3" name="Imagen 2">
            <a:extLst>
              <a:ext uri="{FF2B5EF4-FFF2-40B4-BE49-F238E27FC236}">
                <a16:creationId xmlns:a16="http://schemas.microsoft.com/office/drawing/2014/main" id="{82585383-18C9-44ED-B48D-EFFA4F26E045}"/>
              </a:ext>
            </a:extLst>
          </p:cNvPr>
          <p:cNvPicPr>
            <a:picLocks noChangeAspect="1"/>
          </p:cNvPicPr>
          <p:nvPr/>
        </p:nvPicPr>
        <p:blipFill>
          <a:blip r:embed="rId4"/>
          <a:stretch>
            <a:fillRect/>
          </a:stretch>
        </p:blipFill>
        <p:spPr>
          <a:xfrm>
            <a:off x="3125972" y="2360427"/>
            <a:ext cx="2987749" cy="697097"/>
          </a:xfrm>
          <a:prstGeom prst="rect">
            <a:avLst/>
          </a:prstGeom>
        </p:spPr>
      </p:pic>
      <p:pic>
        <p:nvPicPr>
          <p:cNvPr id="10" name="Imagen 9">
            <a:extLst>
              <a:ext uri="{FF2B5EF4-FFF2-40B4-BE49-F238E27FC236}">
                <a16:creationId xmlns:a16="http://schemas.microsoft.com/office/drawing/2014/main" id="{1BB75D12-D12A-459B-8179-F37472826954}"/>
              </a:ext>
            </a:extLst>
          </p:cNvPr>
          <p:cNvPicPr>
            <a:picLocks noChangeAspect="1"/>
          </p:cNvPicPr>
          <p:nvPr/>
        </p:nvPicPr>
        <p:blipFill>
          <a:blip r:embed="rId5"/>
          <a:stretch>
            <a:fillRect/>
          </a:stretch>
        </p:blipFill>
        <p:spPr>
          <a:xfrm>
            <a:off x="5358808" y="703546"/>
            <a:ext cx="3214245" cy="16743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p:nvPr/>
        </p:nvSpPr>
        <p:spPr>
          <a:xfrm>
            <a:off x="-8625" y="0"/>
            <a:ext cx="4580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txBox="1"/>
          <p:nvPr/>
        </p:nvSpPr>
        <p:spPr>
          <a:xfrm>
            <a:off x="-8775" y="1925250"/>
            <a:ext cx="45807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600" b="1" dirty="0">
                <a:solidFill>
                  <a:schemeClr val="lt1"/>
                </a:solidFill>
                <a:latin typeface="Montserrat"/>
                <a:ea typeface="Montserrat"/>
                <a:cs typeface="Montserrat"/>
                <a:sym typeface="Montserrat"/>
              </a:rPr>
              <a:t>Una calificación crediticia es una opinión sobre la probabilidad de que un emisor cumpla con sus obligaciones financieras en tiempo y forma.</a:t>
            </a:r>
            <a:endParaRPr sz="1600" b="1" dirty="0">
              <a:solidFill>
                <a:schemeClr val="lt1"/>
              </a:solidFill>
              <a:latin typeface="Montserrat"/>
              <a:ea typeface="Montserrat"/>
              <a:cs typeface="Montserrat"/>
              <a:sym typeface="Montserrat"/>
            </a:endParaRPr>
          </a:p>
        </p:txBody>
      </p:sp>
      <p:sp>
        <p:nvSpPr>
          <p:cNvPr id="173" name="Google Shape;173;p20"/>
          <p:cNvSpPr/>
          <p:nvPr/>
        </p:nvSpPr>
        <p:spPr>
          <a:xfrm>
            <a:off x="-8775" y="448775"/>
            <a:ext cx="2278500" cy="738900"/>
          </a:xfrm>
          <a:prstGeom prst="rect">
            <a:avLst/>
          </a:prstGeom>
          <a:solidFill>
            <a:schemeClr val="lt1"/>
          </a:solidFill>
          <a:ln>
            <a:noFill/>
          </a:ln>
        </p:spPr>
        <p:txBody>
          <a:bodyPr spcFirstLastPara="1" wrap="square" lIns="91425" tIns="91425" rIns="91425" bIns="91425" anchor="ctr" anchorCtr="0">
            <a:noAutofit/>
          </a:bodyPr>
          <a:lstStyle/>
          <a:p>
            <a:pPr algn="l"/>
            <a:r>
              <a:rPr lang="es-MX" b="1" i="0">
                <a:solidFill>
                  <a:srgbClr val="0A0A0A"/>
                </a:solidFill>
                <a:effectLst/>
                <a:latin typeface="Conv_Akk_Pro"/>
              </a:rPr>
              <a:t>Una Calificación Crediticia es una </a:t>
            </a:r>
            <a:r>
              <a:rPr lang="es-MX" b="1" i="0">
                <a:solidFill>
                  <a:srgbClr val="D6002A"/>
                </a:solidFill>
                <a:effectLst/>
                <a:latin typeface="Conv_Akk_Pro"/>
              </a:rPr>
              <a:t>Opinión Informada</a:t>
            </a:r>
            <a:endParaRPr lang="es-MX" b="1" i="0">
              <a:solidFill>
                <a:srgbClr val="0A0A0A"/>
              </a:solidFill>
              <a:effectLst/>
              <a:latin typeface="Conv_Akk_Pro"/>
            </a:endParaRPr>
          </a:p>
        </p:txBody>
      </p:sp>
      <p:cxnSp>
        <p:nvCxnSpPr>
          <p:cNvPr id="175" name="Google Shape;175;p20"/>
          <p:cNvCxnSpPr/>
          <p:nvPr/>
        </p:nvCxnSpPr>
        <p:spPr>
          <a:xfrm>
            <a:off x="457325" y="578200"/>
            <a:ext cx="0" cy="474900"/>
          </a:xfrm>
          <a:prstGeom prst="straightConnector1">
            <a:avLst/>
          </a:prstGeom>
          <a:noFill/>
          <a:ln w="19050" cap="flat" cmpd="sng">
            <a:solidFill>
              <a:srgbClr val="253A93"/>
            </a:solidFill>
            <a:prstDash val="solid"/>
            <a:round/>
            <a:headEnd type="none" w="med" len="med"/>
            <a:tailEnd type="none" w="med" len="med"/>
          </a:ln>
        </p:spPr>
      </p:cxnSp>
      <p:pic>
        <p:nvPicPr>
          <p:cNvPr id="176" name="Google Shape;176;p20"/>
          <p:cNvPicPr preferRelativeResize="0"/>
          <p:nvPr/>
        </p:nvPicPr>
        <p:blipFill rotWithShape="1">
          <a:blip r:embed="rId3">
            <a:alphaModFix/>
          </a:blip>
          <a:srcRect l="7849" r="45953"/>
          <a:stretch/>
        </p:blipFill>
        <p:spPr>
          <a:xfrm>
            <a:off x="457313" y="4245713"/>
            <a:ext cx="710374" cy="554100"/>
          </a:xfrm>
          <a:prstGeom prst="rect">
            <a:avLst/>
          </a:prstGeom>
          <a:noFill/>
          <a:ln>
            <a:noFill/>
          </a:ln>
        </p:spPr>
      </p:pic>
      <p:pic>
        <p:nvPicPr>
          <p:cNvPr id="3" name="Imagen 2">
            <a:extLst>
              <a:ext uri="{FF2B5EF4-FFF2-40B4-BE49-F238E27FC236}">
                <a16:creationId xmlns:a16="http://schemas.microsoft.com/office/drawing/2014/main" id="{C6994B1F-1DCF-4E6D-91C3-409057A51EB9}"/>
              </a:ext>
            </a:extLst>
          </p:cNvPr>
          <p:cNvPicPr>
            <a:picLocks noChangeAspect="1"/>
          </p:cNvPicPr>
          <p:nvPr/>
        </p:nvPicPr>
        <p:blipFill>
          <a:blip r:embed="rId4"/>
          <a:stretch>
            <a:fillRect/>
          </a:stretch>
        </p:blipFill>
        <p:spPr>
          <a:xfrm>
            <a:off x="4774019" y="340242"/>
            <a:ext cx="3912656" cy="43593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CC9A1-5178-4AD1-932B-61806B0BE077}"/>
              </a:ext>
            </a:extLst>
          </p:cNvPr>
          <p:cNvSpPr>
            <a:spLocks noGrp="1"/>
          </p:cNvSpPr>
          <p:nvPr>
            <p:ph type="title"/>
          </p:nvPr>
        </p:nvSpPr>
        <p:spPr>
          <a:xfrm>
            <a:off x="311700" y="297712"/>
            <a:ext cx="6865277" cy="637735"/>
          </a:xfrm>
        </p:spPr>
        <p:txBody>
          <a:bodyPr>
            <a:normAutofit fontScale="90000"/>
          </a:bodyPr>
          <a:lstStyle/>
          <a:p>
            <a:r>
              <a:rPr lang="es-MX" sz="2000" b="1" i="0" dirty="0">
                <a:solidFill>
                  <a:schemeClr val="bg1"/>
                </a:solidFill>
                <a:effectLst/>
                <a:latin typeface="Montserrat" panose="00000500000000000000" pitchFamily="2" charset="0"/>
              </a:rPr>
              <a:t>¿Quién usa las Calificaciones Crediticias?</a:t>
            </a:r>
            <a:br>
              <a:rPr lang="es-MX" b="1" i="0" dirty="0">
                <a:solidFill>
                  <a:srgbClr val="999999"/>
                </a:solidFill>
                <a:effectLst/>
                <a:latin typeface="Conv_Akk_Pro"/>
              </a:rPr>
            </a:br>
            <a:endParaRPr lang="es-MX" dirty="0"/>
          </a:p>
        </p:txBody>
      </p:sp>
      <p:sp>
        <p:nvSpPr>
          <p:cNvPr id="3" name="Marcador de texto 2">
            <a:extLst>
              <a:ext uri="{FF2B5EF4-FFF2-40B4-BE49-F238E27FC236}">
                <a16:creationId xmlns:a16="http://schemas.microsoft.com/office/drawing/2014/main" id="{A15289E9-9576-40C4-92C0-EC0B632F5CF3}"/>
              </a:ext>
            </a:extLst>
          </p:cNvPr>
          <p:cNvSpPr>
            <a:spLocks noGrp="1"/>
          </p:cNvSpPr>
          <p:nvPr>
            <p:ph type="body" idx="1"/>
          </p:nvPr>
        </p:nvSpPr>
        <p:spPr>
          <a:xfrm>
            <a:off x="5825945" y="831968"/>
            <a:ext cx="3099391" cy="4208053"/>
          </a:xfrm>
        </p:spPr>
        <p:txBody>
          <a:bodyPr>
            <a:noAutofit/>
          </a:bodyPr>
          <a:lstStyle/>
          <a:p>
            <a:pPr marL="114300" indent="0" algn="l">
              <a:buNone/>
            </a:pPr>
            <a:r>
              <a:rPr lang="es-MX" sz="1400" b="1" i="0" dirty="0">
                <a:solidFill>
                  <a:schemeClr val="bg1"/>
                </a:solidFill>
                <a:effectLst/>
                <a:latin typeface="Montserrat" panose="00000500000000000000" pitchFamily="2" charset="0"/>
              </a:rPr>
              <a:t>Inversionistas</a:t>
            </a:r>
          </a:p>
          <a:p>
            <a:pPr>
              <a:buFont typeface="Wingdings" panose="05000000000000000000" pitchFamily="2" charset="2"/>
              <a:buChar char="q"/>
            </a:pPr>
            <a:r>
              <a:rPr lang="es-MX" sz="1400" b="1" i="0" dirty="0">
                <a:solidFill>
                  <a:schemeClr val="bg1"/>
                </a:solidFill>
                <a:effectLst/>
                <a:latin typeface="Montserrat" panose="00000500000000000000" pitchFamily="2" charset="0"/>
              </a:rPr>
              <a:t>Una opinión de un tercero sobre la calidad crediticia</a:t>
            </a:r>
          </a:p>
          <a:p>
            <a:pPr>
              <a:buFont typeface="Wingdings" panose="05000000000000000000" pitchFamily="2" charset="2"/>
              <a:buChar char="q"/>
            </a:pPr>
            <a:r>
              <a:rPr lang="es-MX" sz="1400" b="1" i="0" dirty="0">
                <a:solidFill>
                  <a:schemeClr val="bg1"/>
                </a:solidFill>
                <a:effectLst/>
                <a:latin typeface="Montserrat" panose="00000500000000000000" pitchFamily="2" charset="0"/>
              </a:rPr>
              <a:t>Una base para la comparación entre clases de activos, regiones y pares</a:t>
            </a:r>
          </a:p>
          <a:p>
            <a:pPr>
              <a:buFont typeface="Wingdings" panose="05000000000000000000" pitchFamily="2" charset="2"/>
              <a:buChar char="q"/>
            </a:pPr>
            <a:r>
              <a:rPr lang="es-MX" sz="1400" b="1" i="0" dirty="0">
                <a:solidFill>
                  <a:schemeClr val="bg1"/>
                </a:solidFill>
                <a:effectLst/>
                <a:latin typeface="Montserrat" panose="00000500000000000000" pitchFamily="2" charset="0"/>
              </a:rPr>
              <a:t>Información e indicadores para tomar decisiones informadas, para complementar sus propios análisis crediticios o para establecer umbrales en sus lineamientos de riesgos crediticio e inversión.</a:t>
            </a:r>
            <a:endParaRPr lang="es-MX" sz="1400" dirty="0">
              <a:solidFill>
                <a:schemeClr val="bg1"/>
              </a:solidFill>
              <a:latin typeface="Montserrat" panose="00000500000000000000" pitchFamily="2" charset="0"/>
            </a:endParaRPr>
          </a:p>
        </p:txBody>
      </p:sp>
      <p:sp>
        <p:nvSpPr>
          <p:cNvPr id="5" name="CuadroTexto 4">
            <a:extLst>
              <a:ext uri="{FF2B5EF4-FFF2-40B4-BE49-F238E27FC236}">
                <a16:creationId xmlns:a16="http://schemas.microsoft.com/office/drawing/2014/main" id="{992C08B3-088A-439E-B05A-7C34E5AFC50B}"/>
              </a:ext>
            </a:extLst>
          </p:cNvPr>
          <p:cNvSpPr txBox="1"/>
          <p:nvPr/>
        </p:nvSpPr>
        <p:spPr>
          <a:xfrm>
            <a:off x="2732567" y="950836"/>
            <a:ext cx="3099392" cy="3970318"/>
          </a:xfrm>
          <a:prstGeom prst="rect">
            <a:avLst/>
          </a:prstGeom>
          <a:noFill/>
        </p:spPr>
        <p:txBody>
          <a:bodyPr wrap="square" rtlCol="0">
            <a:spAutoFit/>
          </a:bodyPr>
          <a:lstStyle/>
          <a:p>
            <a:r>
              <a:rPr lang="es-MX" b="1" dirty="0">
                <a:solidFill>
                  <a:schemeClr val="bg1"/>
                </a:solidFill>
                <a:latin typeface="Montserrat" panose="00000500000000000000" pitchFamily="2" charset="0"/>
              </a:rPr>
              <a:t>Intermediarios</a:t>
            </a:r>
          </a:p>
          <a:p>
            <a:endParaRPr lang="es-MX" b="1" dirty="0">
              <a:solidFill>
                <a:schemeClr val="bg1"/>
              </a:solidFill>
              <a:latin typeface="Montserrat" panose="00000500000000000000" pitchFamily="2" charset="0"/>
            </a:endParaRPr>
          </a:p>
          <a:p>
            <a:pPr marL="285750" indent="-285750">
              <a:buFont typeface="Wingdings" panose="05000000000000000000" pitchFamily="2" charset="2"/>
              <a:buChar char="q"/>
            </a:pPr>
            <a:r>
              <a:rPr lang="es-MX" b="1" dirty="0">
                <a:solidFill>
                  <a:schemeClr val="bg1"/>
                </a:solidFill>
                <a:latin typeface="Montserrat" panose="00000500000000000000" pitchFamily="2" charset="0"/>
              </a:rPr>
              <a:t>Comparar el riesgo crediticio relativo de diferentes emisiones de deuda</a:t>
            </a:r>
          </a:p>
          <a:p>
            <a:pPr marL="285750" indent="-285750">
              <a:buFont typeface="Wingdings" panose="05000000000000000000" pitchFamily="2" charset="2"/>
              <a:buChar char="q"/>
            </a:pPr>
            <a:r>
              <a:rPr lang="es-MX" b="1" dirty="0">
                <a:solidFill>
                  <a:schemeClr val="bg1"/>
                </a:solidFill>
                <a:latin typeface="Montserrat" panose="00000500000000000000" pitchFamily="2" charset="0"/>
              </a:rPr>
              <a:t>Establecer la cotización inicial para emisiones individuales de deuda que estructuran</a:t>
            </a:r>
          </a:p>
          <a:p>
            <a:pPr marL="285750" indent="-285750">
              <a:buFont typeface="Wingdings" panose="05000000000000000000" pitchFamily="2" charset="2"/>
              <a:buChar char="q"/>
            </a:pPr>
            <a:r>
              <a:rPr lang="es-MX" b="1" dirty="0">
                <a:solidFill>
                  <a:schemeClr val="bg1"/>
                </a:solidFill>
                <a:latin typeface="Montserrat" panose="00000500000000000000" pitchFamily="2" charset="0"/>
              </a:rPr>
              <a:t>Determinar la tasa de interés que pagarán las emisiones</a:t>
            </a:r>
          </a:p>
          <a:p>
            <a:pPr marL="285750" indent="-285750">
              <a:buFont typeface="Wingdings" panose="05000000000000000000" pitchFamily="2" charset="2"/>
              <a:buChar char="q"/>
            </a:pPr>
            <a:r>
              <a:rPr lang="es-MX" b="1" dirty="0">
                <a:solidFill>
                  <a:schemeClr val="bg1"/>
                </a:solidFill>
                <a:latin typeface="Montserrat" panose="00000500000000000000" pitchFamily="2" charset="0"/>
              </a:rPr>
              <a:t>Empaquetar activos en valores o instrumentos de financiamiento estructurado para ofrecerlos a inversionistas</a:t>
            </a:r>
          </a:p>
        </p:txBody>
      </p:sp>
      <p:sp>
        <p:nvSpPr>
          <p:cNvPr id="6" name="CuadroTexto 5">
            <a:extLst>
              <a:ext uri="{FF2B5EF4-FFF2-40B4-BE49-F238E27FC236}">
                <a16:creationId xmlns:a16="http://schemas.microsoft.com/office/drawing/2014/main" id="{F953F63A-6DCE-4D83-A856-94E2E463DCE8}"/>
              </a:ext>
            </a:extLst>
          </p:cNvPr>
          <p:cNvSpPr txBox="1"/>
          <p:nvPr/>
        </p:nvSpPr>
        <p:spPr>
          <a:xfrm>
            <a:off x="510364" y="935446"/>
            <a:ext cx="2165686" cy="3108543"/>
          </a:xfrm>
          <a:prstGeom prst="rect">
            <a:avLst/>
          </a:prstGeom>
          <a:noFill/>
        </p:spPr>
        <p:txBody>
          <a:bodyPr wrap="square" rtlCol="0">
            <a:spAutoFit/>
          </a:bodyPr>
          <a:lstStyle/>
          <a:p>
            <a:pPr algn="l"/>
            <a:r>
              <a:rPr lang="es-MX" b="1" i="0" u="none" strike="noStrike" dirty="0">
                <a:solidFill>
                  <a:schemeClr val="bg1"/>
                </a:solidFill>
                <a:effectLst/>
                <a:latin typeface="Montserrat" panose="00000500000000000000" pitchFamily="2" charset="0"/>
              </a:rPr>
              <a:t>Emisores</a:t>
            </a:r>
          </a:p>
          <a:p>
            <a:pPr algn="l"/>
            <a:endParaRPr lang="es-MX" b="1" i="0" dirty="0">
              <a:solidFill>
                <a:srgbClr val="000000"/>
              </a:solidFill>
              <a:effectLst/>
              <a:latin typeface="Montserrat" panose="00000500000000000000" pitchFamily="2" charset="0"/>
            </a:endParaRPr>
          </a:p>
          <a:p>
            <a:pPr marL="285750" indent="-285750">
              <a:buFont typeface="Wingdings" panose="05000000000000000000" pitchFamily="2" charset="2"/>
              <a:buChar char="q"/>
            </a:pPr>
            <a:r>
              <a:rPr lang="es-MX" b="1" i="0" dirty="0">
                <a:solidFill>
                  <a:schemeClr val="bg1"/>
                </a:solidFill>
                <a:effectLst/>
                <a:latin typeface="Montserrat" panose="00000500000000000000" pitchFamily="2" charset="0"/>
              </a:rPr>
              <a:t>Optimizar los costos de fondeo</a:t>
            </a:r>
          </a:p>
          <a:p>
            <a:pPr marL="285750" indent="-285750">
              <a:buFont typeface="Wingdings" panose="05000000000000000000" pitchFamily="2" charset="2"/>
              <a:buChar char="q"/>
            </a:pPr>
            <a:r>
              <a:rPr lang="es-MX" b="1" i="0" dirty="0">
                <a:solidFill>
                  <a:schemeClr val="bg1"/>
                </a:solidFill>
                <a:effectLst/>
                <a:latin typeface="Montserrat" panose="00000500000000000000" pitchFamily="2" charset="0"/>
              </a:rPr>
              <a:t>Expandir la cartera de inversionistas y capital disponible</a:t>
            </a:r>
          </a:p>
          <a:p>
            <a:pPr marL="285750" indent="-285750">
              <a:buFont typeface="Wingdings" panose="05000000000000000000" pitchFamily="2" charset="2"/>
              <a:buChar char="q"/>
            </a:pPr>
            <a:r>
              <a:rPr lang="es-MX" b="1" i="0" dirty="0">
                <a:solidFill>
                  <a:schemeClr val="bg1"/>
                </a:solidFill>
                <a:effectLst/>
                <a:latin typeface="Montserrat" panose="00000500000000000000" pitchFamily="2" charset="0"/>
              </a:rPr>
              <a:t>Extender los plazos de financiamiento</a:t>
            </a:r>
          </a:p>
          <a:p>
            <a:pPr marL="285750" indent="-285750">
              <a:buFont typeface="Wingdings" panose="05000000000000000000" pitchFamily="2" charset="2"/>
              <a:buChar char="q"/>
            </a:pPr>
            <a:r>
              <a:rPr lang="es-MX" b="1" i="0" dirty="0">
                <a:solidFill>
                  <a:schemeClr val="bg1"/>
                </a:solidFill>
                <a:effectLst/>
                <a:latin typeface="Montserrat" panose="00000500000000000000" pitchFamily="2" charset="0"/>
              </a:rPr>
              <a:t>Diversificar sus fuentes de fondeo</a:t>
            </a:r>
            <a:endParaRPr lang="es-MX" dirty="0">
              <a:solidFill>
                <a:schemeClr val="bg1"/>
              </a:solidFill>
              <a:latin typeface="Montserrat" panose="00000500000000000000" pitchFamily="2" charset="0"/>
            </a:endParaRPr>
          </a:p>
        </p:txBody>
      </p:sp>
      <p:pic>
        <p:nvPicPr>
          <p:cNvPr id="8" name="Imagen 7">
            <a:extLst>
              <a:ext uri="{FF2B5EF4-FFF2-40B4-BE49-F238E27FC236}">
                <a16:creationId xmlns:a16="http://schemas.microsoft.com/office/drawing/2014/main" id="{C57BA91B-9A8A-42E9-ABE7-80E4D2EF698B}"/>
              </a:ext>
            </a:extLst>
          </p:cNvPr>
          <p:cNvPicPr>
            <a:picLocks noChangeAspect="1"/>
          </p:cNvPicPr>
          <p:nvPr/>
        </p:nvPicPr>
        <p:blipFill>
          <a:blip r:embed="rId2"/>
          <a:stretch>
            <a:fillRect/>
          </a:stretch>
        </p:blipFill>
        <p:spPr>
          <a:xfrm>
            <a:off x="7878726" y="380663"/>
            <a:ext cx="712381" cy="554784"/>
          </a:xfrm>
          <a:prstGeom prst="rect">
            <a:avLst/>
          </a:prstGeom>
        </p:spPr>
      </p:pic>
    </p:spTree>
    <p:extLst>
      <p:ext uri="{BB962C8B-B14F-4D97-AF65-F5344CB8AC3E}">
        <p14:creationId xmlns:p14="http://schemas.microsoft.com/office/powerpoint/2010/main" val="137345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p:nvPr/>
        </p:nvSpPr>
        <p:spPr>
          <a:xfrm>
            <a:off x="-8625" y="0"/>
            <a:ext cx="4580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490725" y="1324650"/>
            <a:ext cx="3581700" cy="249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txBox="1"/>
          <p:nvPr/>
        </p:nvSpPr>
        <p:spPr>
          <a:xfrm>
            <a:off x="0" y="1786800"/>
            <a:ext cx="45807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dirty="0">
                <a:solidFill>
                  <a:srgbClr val="253A93"/>
                </a:solidFill>
                <a:latin typeface="Montserrat"/>
                <a:ea typeface="Montserrat"/>
                <a:cs typeface="Montserrat"/>
                <a:sym typeface="Montserrat"/>
              </a:rPr>
              <a:t>ESCALA DE CALIFICACIONES</a:t>
            </a:r>
            <a:endParaRPr sz="3000" dirty="0">
              <a:solidFill>
                <a:srgbClr val="253A93"/>
              </a:solidFill>
              <a:latin typeface="Montserrat"/>
              <a:ea typeface="Montserrat"/>
              <a:cs typeface="Montserrat"/>
              <a:sym typeface="Montserrat"/>
            </a:endParaRPr>
          </a:p>
        </p:txBody>
      </p:sp>
      <p:cxnSp>
        <p:nvCxnSpPr>
          <p:cNvPr id="245" name="Google Shape;245;p24"/>
          <p:cNvCxnSpPr/>
          <p:nvPr/>
        </p:nvCxnSpPr>
        <p:spPr>
          <a:xfrm>
            <a:off x="759450" y="1673925"/>
            <a:ext cx="3029100" cy="0"/>
          </a:xfrm>
          <a:prstGeom prst="straightConnector1">
            <a:avLst/>
          </a:prstGeom>
          <a:noFill/>
          <a:ln w="19050" cap="flat" cmpd="sng">
            <a:solidFill>
              <a:srgbClr val="D64B3D"/>
            </a:solidFill>
            <a:prstDash val="solid"/>
            <a:round/>
            <a:headEnd type="none" w="med" len="med"/>
            <a:tailEnd type="none" w="med" len="med"/>
          </a:ln>
        </p:spPr>
      </p:cxnSp>
      <p:cxnSp>
        <p:nvCxnSpPr>
          <p:cNvPr id="246" name="Google Shape;246;p24"/>
          <p:cNvCxnSpPr/>
          <p:nvPr/>
        </p:nvCxnSpPr>
        <p:spPr>
          <a:xfrm>
            <a:off x="759450" y="3468950"/>
            <a:ext cx="3029100" cy="0"/>
          </a:xfrm>
          <a:prstGeom prst="straightConnector1">
            <a:avLst/>
          </a:prstGeom>
          <a:noFill/>
          <a:ln w="19050" cap="flat" cmpd="sng">
            <a:solidFill>
              <a:srgbClr val="D64B3D"/>
            </a:solidFill>
            <a:prstDash val="solid"/>
            <a:round/>
            <a:headEnd type="none" w="med" len="med"/>
            <a:tailEnd type="none" w="med" len="med"/>
          </a:ln>
        </p:spPr>
      </p:cxnSp>
      <p:pic>
        <p:nvPicPr>
          <p:cNvPr id="247" name="Google Shape;247;p24"/>
          <p:cNvPicPr preferRelativeResize="0"/>
          <p:nvPr/>
        </p:nvPicPr>
        <p:blipFill rotWithShape="1">
          <a:blip r:embed="rId3">
            <a:alphaModFix/>
          </a:blip>
          <a:srcRect l="7849" r="45953"/>
          <a:stretch/>
        </p:blipFill>
        <p:spPr>
          <a:xfrm>
            <a:off x="7974063" y="4245713"/>
            <a:ext cx="710374" cy="554100"/>
          </a:xfrm>
          <a:prstGeom prst="rect">
            <a:avLst/>
          </a:prstGeom>
          <a:noFill/>
          <a:ln>
            <a:noFill/>
          </a:ln>
        </p:spPr>
      </p:pic>
      <p:sp>
        <p:nvSpPr>
          <p:cNvPr id="248" name="Google Shape;248;p24"/>
          <p:cNvSpPr txBox="1"/>
          <p:nvPr/>
        </p:nvSpPr>
        <p:spPr>
          <a:xfrm>
            <a:off x="-75" y="454625"/>
            <a:ext cx="4580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MASTER</a:t>
            </a:r>
            <a:r>
              <a:rPr lang="en" sz="1200">
                <a:solidFill>
                  <a:schemeClr val="lt1"/>
                </a:solidFill>
                <a:latin typeface="Montserrat"/>
                <a:ea typeface="Montserrat"/>
                <a:cs typeface="Montserrat"/>
                <a:sym typeface="Montserrat"/>
              </a:rPr>
              <a:t> IN FINANCE</a:t>
            </a:r>
            <a:endParaRPr sz="1200">
              <a:solidFill>
                <a:schemeClr val="lt1"/>
              </a:solidFill>
              <a:latin typeface="Montserrat"/>
              <a:ea typeface="Montserrat"/>
              <a:cs typeface="Montserrat"/>
              <a:sym typeface="Montserrat"/>
            </a:endParaRPr>
          </a:p>
        </p:txBody>
      </p:sp>
      <p:sp>
        <p:nvSpPr>
          <p:cNvPr id="249" name="Google Shape;249;p24"/>
          <p:cNvSpPr/>
          <p:nvPr/>
        </p:nvSpPr>
        <p:spPr>
          <a:xfrm rot="10800000">
            <a:off x="2186550" y="4447163"/>
            <a:ext cx="174900" cy="151200"/>
          </a:xfrm>
          <a:prstGeom prst="triangle">
            <a:avLst>
              <a:gd name="adj" fmla="val 50000"/>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5F727752-679E-4D83-BA95-5C87AAD8A933}"/>
              </a:ext>
            </a:extLst>
          </p:cNvPr>
          <p:cNvPicPr>
            <a:picLocks noChangeAspect="1"/>
          </p:cNvPicPr>
          <p:nvPr/>
        </p:nvPicPr>
        <p:blipFill>
          <a:blip r:embed="rId4"/>
          <a:stretch>
            <a:fillRect/>
          </a:stretch>
        </p:blipFill>
        <p:spPr>
          <a:xfrm>
            <a:off x="4563150" y="0"/>
            <a:ext cx="458085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p:nvPr/>
        </p:nvSpPr>
        <p:spPr>
          <a:xfrm>
            <a:off x="-8700" y="0"/>
            <a:ext cx="9152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6"/>
          <p:cNvSpPr txBox="1"/>
          <p:nvPr/>
        </p:nvSpPr>
        <p:spPr>
          <a:xfrm>
            <a:off x="1160442" y="221100"/>
            <a:ext cx="63495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chemeClr val="lt1"/>
                </a:solidFill>
                <a:latin typeface="Montserrat"/>
                <a:ea typeface="Montserrat"/>
                <a:cs typeface="Montserrat"/>
                <a:sym typeface="Montserrat"/>
              </a:rPr>
              <a:t>RIESGO PAÍS </a:t>
            </a:r>
            <a:endParaRPr sz="2000" dirty="0">
              <a:solidFill>
                <a:schemeClr val="lt1"/>
              </a:solidFill>
              <a:latin typeface="Montserrat"/>
              <a:ea typeface="Montserrat"/>
              <a:cs typeface="Montserrat"/>
              <a:sym typeface="Montserrat"/>
            </a:endParaRPr>
          </a:p>
        </p:txBody>
      </p:sp>
      <p:sp>
        <p:nvSpPr>
          <p:cNvPr id="279" name="Google Shape;279;p26"/>
          <p:cNvSpPr txBox="1"/>
          <p:nvPr/>
        </p:nvSpPr>
        <p:spPr>
          <a:xfrm>
            <a:off x="276447" y="1242600"/>
            <a:ext cx="7484178" cy="212362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800" dirty="0">
                <a:solidFill>
                  <a:schemeClr val="lt1"/>
                </a:solidFill>
                <a:latin typeface="Montserrat"/>
                <a:ea typeface="Montserrat"/>
                <a:cs typeface="Montserrat"/>
                <a:sym typeface="Montserrat"/>
              </a:rPr>
              <a:t>Definimos el "riesgo país" como la amplia  gama de riesgos económicos, institucionales,  de mercados financieros  y legales que se presentan  al hacer negocios con o en un país específico y que  pueden  afectar  la  calidad  crediticia de una  entidad  no soberana.  El riesgo crediticio para  toda entidad  y transacción  calificada  se ve influenciado  en mayor o menor grado  por estos tipos de riesgos específicos de  cada  país</a:t>
            </a:r>
          </a:p>
        </p:txBody>
      </p:sp>
      <p:pic>
        <p:nvPicPr>
          <p:cNvPr id="2" name="Imagen 1">
            <a:extLst>
              <a:ext uri="{FF2B5EF4-FFF2-40B4-BE49-F238E27FC236}">
                <a16:creationId xmlns:a16="http://schemas.microsoft.com/office/drawing/2014/main" id="{93BF0930-FD89-4C5E-B63E-929596578099}"/>
              </a:ext>
            </a:extLst>
          </p:cNvPr>
          <p:cNvPicPr>
            <a:picLocks noChangeAspect="1"/>
          </p:cNvPicPr>
          <p:nvPr/>
        </p:nvPicPr>
        <p:blipFill>
          <a:blip r:embed="rId3"/>
          <a:stretch>
            <a:fillRect/>
          </a:stretch>
        </p:blipFill>
        <p:spPr>
          <a:xfrm>
            <a:off x="8064121" y="158728"/>
            <a:ext cx="841321" cy="554784"/>
          </a:xfrm>
          <a:prstGeom prst="rect">
            <a:avLst/>
          </a:prstGeom>
        </p:spPr>
      </p:pic>
      <p:pic>
        <p:nvPicPr>
          <p:cNvPr id="6" name="Imagen 5">
            <a:extLst>
              <a:ext uri="{FF2B5EF4-FFF2-40B4-BE49-F238E27FC236}">
                <a16:creationId xmlns:a16="http://schemas.microsoft.com/office/drawing/2014/main" id="{9A2B9C6D-5717-4B26-B59C-B9A41107EA9B}"/>
              </a:ext>
            </a:extLst>
          </p:cNvPr>
          <p:cNvPicPr>
            <a:picLocks noChangeAspect="1"/>
          </p:cNvPicPr>
          <p:nvPr/>
        </p:nvPicPr>
        <p:blipFill>
          <a:blip r:embed="rId4"/>
          <a:stretch>
            <a:fillRect/>
          </a:stretch>
        </p:blipFill>
        <p:spPr>
          <a:xfrm>
            <a:off x="8568462" y="4752753"/>
            <a:ext cx="565580" cy="389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p:nvPr/>
        </p:nvSpPr>
        <p:spPr>
          <a:xfrm>
            <a:off x="-8700" y="0"/>
            <a:ext cx="9152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Imagen 1">
            <a:extLst>
              <a:ext uri="{FF2B5EF4-FFF2-40B4-BE49-F238E27FC236}">
                <a16:creationId xmlns:a16="http://schemas.microsoft.com/office/drawing/2014/main" id="{93BF0930-FD89-4C5E-B63E-929596578099}"/>
              </a:ext>
            </a:extLst>
          </p:cNvPr>
          <p:cNvPicPr>
            <a:picLocks noChangeAspect="1"/>
          </p:cNvPicPr>
          <p:nvPr/>
        </p:nvPicPr>
        <p:blipFill>
          <a:blip r:embed="rId3"/>
          <a:stretch>
            <a:fillRect/>
          </a:stretch>
        </p:blipFill>
        <p:spPr>
          <a:xfrm>
            <a:off x="8064121" y="158728"/>
            <a:ext cx="841321" cy="554784"/>
          </a:xfrm>
          <a:prstGeom prst="rect">
            <a:avLst/>
          </a:prstGeom>
        </p:spPr>
      </p:pic>
      <p:pic>
        <p:nvPicPr>
          <p:cNvPr id="5" name="Imagen 4">
            <a:extLst>
              <a:ext uri="{FF2B5EF4-FFF2-40B4-BE49-F238E27FC236}">
                <a16:creationId xmlns:a16="http://schemas.microsoft.com/office/drawing/2014/main" id="{1C1B9E30-8A48-454F-924E-8A5F8F0EF3C2}"/>
              </a:ext>
            </a:extLst>
          </p:cNvPr>
          <p:cNvPicPr>
            <a:picLocks noChangeAspect="1"/>
          </p:cNvPicPr>
          <p:nvPr/>
        </p:nvPicPr>
        <p:blipFill>
          <a:blip r:embed="rId4"/>
          <a:stretch>
            <a:fillRect/>
          </a:stretch>
        </p:blipFill>
        <p:spPr>
          <a:xfrm>
            <a:off x="8559210" y="4741198"/>
            <a:ext cx="581900" cy="402302"/>
          </a:xfrm>
          <a:prstGeom prst="rect">
            <a:avLst/>
          </a:prstGeom>
        </p:spPr>
      </p:pic>
      <p:sp>
        <p:nvSpPr>
          <p:cNvPr id="8" name="Título 7">
            <a:extLst>
              <a:ext uri="{FF2B5EF4-FFF2-40B4-BE49-F238E27FC236}">
                <a16:creationId xmlns:a16="http://schemas.microsoft.com/office/drawing/2014/main" id="{A9C0582D-06C3-4AE4-8389-FF6A30BC02F7}"/>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s-MX" sz="2000" b="1" i="0" u="none" strike="noStrike" kern="0" cap="none" spc="0" normalizeH="0" baseline="0" noProof="0" dirty="0">
                <a:ln>
                  <a:noFill/>
                </a:ln>
                <a:solidFill>
                  <a:srgbClr val="FFFFFF"/>
                </a:solidFill>
                <a:effectLst/>
                <a:uLnTx/>
                <a:uFillTx/>
                <a:latin typeface="Montserrat"/>
                <a:ea typeface="Montserrat"/>
                <a:cs typeface="Montserrat"/>
                <a:sym typeface="Montserrat"/>
              </a:rPr>
              <a:t>RIESGO PAÍS </a:t>
            </a:r>
            <a:br>
              <a:rPr kumimoji="0" lang="es-MX" sz="2000" b="0" i="0" u="none" strike="noStrike" kern="0" cap="none" spc="0" normalizeH="0" baseline="0" noProof="0" dirty="0">
                <a:ln>
                  <a:noFill/>
                </a:ln>
                <a:solidFill>
                  <a:srgbClr val="FFFFFF"/>
                </a:solidFill>
                <a:effectLst/>
                <a:uLnTx/>
                <a:uFillTx/>
                <a:latin typeface="Montserrat"/>
                <a:ea typeface="Montserrat"/>
                <a:cs typeface="Montserrat"/>
                <a:sym typeface="Montserrat"/>
              </a:rPr>
            </a:br>
            <a:endParaRPr lang="es-MX" dirty="0"/>
          </a:p>
        </p:txBody>
      </p:sp>
      <p:sp>
        <p:nvSpPr>
          <p:cNvPr id="7" name="Marcador de texto 6">
            <a:extLst>
              <a:ext uri="{FF2B5EF4-FFF2-40B4-BE49-F238E27FC236}">
                <a16:creationId xmlns:a16="http://schemas.microsoft.com/office/drawing/2014/main" id="{EE2A13B3-9B08-4042-A910-9A687FD3832E}"/>
              </a:ext>
            </a:extLst>
          </p:cNvPr>
          <p:cNvSpPr>
            <a:spLocks noGrp="1"/>
          </p:cNvSpPr>
          <p:nvPr>
            <p:ph type="body" idx="1"/>
          </p:nvPr>
        </p:nvSpPr>
        <p:spPr/>
        <p:txBody>
          <a:bodyPr>
            <a:normAutofit fontScale="92500" lnSpcReduction="20000"/>
          </a:bodyPr>
          <a:lstStyle/>
          <a:p>
            <a:pPr marL="114300" indent="0">
              <a:buNone/>
            </a:pPr>
            <a:r>
              <a:rPr lang="es-MX" dirty="0">
                <a:solidFill>
                  <a:schemeClr val="bg1"/>
                </a:solidFill>
                <a:latin typeface="Montserrat" panose="00000500000000000000" pitchFamily="2" charset="0"/>
              </a:rPr>
              <a:t>El riesgo país, es el riesgo que una entidad enfrenta al tener algunas de sus operaciones o activos expuestos a uno o más países. Los riesgos específicos de cada país cubiertos por estos criterios consisten en </a:t>
            </a:r>
            <a:r>
              <a:rPr lang="es-MX" b="1" i="1" dirty="0">
                <a:solidFill>
                  <a:schemeClr val="bg1"/>
                </a:solidFill>
                <a:latin typeface="Montserrat" panose="00000500000000000000" pitchFamily="2" charset="0"/>
              </a:rPr>
              <a:t>riesgo económico, riesgo de efectividad institucional y de gobierno, riesgo del sistema financiero, y riesgo de cultura de pago/ejercicio de la ley.</a:t>
            </a:r>
          </a:p>
          <a:p>
            <a:pPr marL="114300" indent="0">
              <a:buNone/>
            </a:pPr>
            <a:endParaRPr lang="es-MX" b="1" i="1" dirty="0">
              <a:solidFill>
                <a:schemeClr val="bg1"/>
              </a:solidFill>
              <a:latin typeface="Montserrat" panose="00000500000000000000" pitchFamily="2" charset="0"/>
            </a:endParaRPr>
          </a:p>
          <a:p>
            <a:pPr marL="114300" indent="0">
              <a:buNone/>
            </a:pPr>
            <a:r>
              <a:rPr lang="es-MX" dirty="0">
                <a:solidFill>
                  <a:schemeClr val="bg1"/>
                </a:solidFill>
                <a:latin typeface="Montserrat" panose="00000500000000000000" pitchFamily="2" charset="0"/>
              </a:rPr>
              <a:t>La evaluación de riesgo país está basada en los criterios públicos de S&amp;P relacionados que forman parte de nuestro análisis de calificación soberana y el Análisis de </a:t>
            </a:r>
            <a:r>
              <a:rPr lang="es-MX" b="1" dirty="0">
                <a:solidFill>
                  <a:schemeClr val="bg1"/>
                </a:solidFill>
                <a:latin typeface="Montserrat" panose="00000500000000000000" pitchFamily="2" charset="0"/>
              </a:rPr>
              <a:t>Riesgos de la Industria Bancaria por País (BICRA</a:t>
            </a:r>
            <a:r>
              <a:rPr lang="es-MX" dirty="0">
                <a:solidFill>
                  <a:schemeClr val="bg1"/>
                </a:solidFill>
                <a:latin typeface="Montserrat" panose="00000500000000000000" pitchFamily="2" charset="0"/>
              </a:rPr>
              <a:t>, por sus siglas en inglés) y también se alimenta de indicadores de riesgo país provenientes de fuentes externas para llegar a la evaluación general de riesgo país.</a:t>
            </a:r>
          </a:p>
          <a:p>
            <a:pPr marL="114300" indent="0">
              <a:buNone/>
            </a:pPr>
            <a:endParaRPr lang="es-MX" dirty="0"/>
          </a:p>
        </p:txBody>
      </p:sp>
    </p:spTree>
    <p:extLst>
      <p:ext uri="{BB962C8B-B14F-4D97-AF65-F5344CB8AC3E}">
        <p14:creationId xmlns:p14="http://schemas.microsoft.com/office/powerpoint/2010/main" val="173102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625"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MASTER</a:t>
            </a:r>
            <a:r>
              <a:rPr lang="en" sz="1200">
                <a:solidFill>
                  <a:schemeClr val="lt1"/>
                </a:solidFill>
                <a:latin typeface="Montserrat"/>
                <a:ea typeface="Montserrat"/>
                <a:cs typeface="Montserrat"/>
                <a:sym typeface="Montserrat"/>
              </a:rPr>
              <a:t> IN FINANCE</a:t>
            </a:r>
            <a:endParaRPr sz="1200">
              <a:solidFill>
                <a:schemeClr val="lt1"/>
              </a:solidFill>
              <a:latin typeface="Montserrat"/>
              <a:ea typeface="Montserrat"/>
              <a:cs typeface="Montserrat"/>
              <a:sym typeface="Montserrat"/>
            </a:endParaRPr>
          </a:p>
        </p:txBody>
      </p:sp>
      <p:sp>
        <p:nvSpPr>
          <p:cNvPr id="6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chemeClr val="lt1"/>
                </a:solidFill>
                <a:latin typeface="Montserrat"/>
                <a:ea typeface="Montserrat"/>
                <a:cs typeface="Montserrat"/>
                <a:sym typeface="Montserrat"/>
              </a:rPr>
              <a:t>2</a:t>
            </a:r>
            <a:endParaRPr sz="1200" b="1">
              <a:solidFill>
                <a:schemeClr val="lt1"/>
              </a:solidFill>
              <a:latin typeface="Montserrat"/>
              <a:ea typeface="Montserrat"/>
              <a:cs typeface="Montserrat"/>
              <a:sym typeface="Montserrat"/>
            </a:endParaRPr>
          </a:p>
        </p:txBody>
      </p:sp>
      <p:sp>
        <p:nvSpPr>
          <p:cNvPr id="70" name="Google Shape;70;p14"/>
          <p:cNvSpPr txBox="1"/>
          <p:nvPr/>
        </p:nvSpPr>
        <p:spPr>
          <a:xfrm>
            <a:off x="-8625" y="30295"/>
            <a:ext cx="7880094"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1"/>
                </a:solidFill>
                <a:latin typeface="Montserrat"/>
                <a:ea typeface="Montserrat"/>
                <a:cs typeface="Montserrat"/>
                <a:sym typeface="Montserrat"/>
              </a:rPr>
              <a:t>La Gestión de Riesgos: Herramienta Clave de Administración de su Negocio </a:t>
            </a:r>
          </a:p>
          <a:p>
            <a:pPr marL="0" lvl="0" indent="0" algn="l" rtl="0">
              <a:spcBef>
                <a:spcPts val="0"/>
              </a:spcBef>
              <a:spcAft>
                <a:spcPts val="0"/>
              </a:spcAft>
              <a:buNone/>
            </a:pPr>
            <a:endParaRPr sz="2400" dirty="0">
              <a:solidFill>
                <a:schemeClr val="lt1"/>
              </a:solidFill>
              <a:latin typeface="Montserrat"/>
              <a:ea typeface="Montserrat"/>
              <a:cs typeface="Montserrat"/>
              <a:sym typeface="Montserrat"/>
            </a:endParaRPr>
          </a:p>
        </p:txBody>
      </p:sp>
      <p:sp>
        <p:nvSpPr>
          <p:cNvPr id="71" name="Google Shape;71;p14"/>
          <p:cNvSpPr txBox="1"/>
          <p:nvPr/>
        </p:nvSpPr>
        <p:spPr>
          <a:xfrm>
            <a:off x="2155575" y="1098025"/>
            <a:ext cx="481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253A93"/>
                </a:solidFill>
                <a:latin typeface="Montserrat"/>
                <a:ea typeface="Montserrat"/>
                <a:cs typeface="Montserrat"/>
                <a:sym typeface="Montserrat"/>
              </a:rPr>
              <a:t>PIB per cápita de 1960 a 2015 (dólares)</a:t>
            </a:r>
            <a:endParaRPr sz="1800" b="1">
              <a:solidFill>
                <a:srgbClr val="253A93"/>
              </a:solidFill>
              <a:latin typeface="Montserrat"/>
              <a:ea typeface="Montserrat"/>
              <a:cs typeface="Montserrat"/>
              <a:sym typeface="Montserrat"/>
            </a:endParaRPr>
          </a:p>
        </p:txBody>
      </p:sp>
      <p:sp>
        <p:nvSpPr>
          <p:cNvPr id="72" name="Google Shape;72;p14"/>
          <p:cNvSpPr txBox="1"/>
          <p:nvPr/>
        </p:nvSpPr>
        <p:spPr>
          <a:xfrm>
            <a:off x="1423950" y="3951888"/>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1960</a:t>
            </a:r>
            <a:endParaRPr sz="1200" b="1">
              <a:solidFill>
                <a:srgbClr val="253A93"/>
              </a:solidFill>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4" name="Google Shape;74;p14"/>
          <p:cNvSpPr txBox="1"/>
          <p:nvPr/>
        </p:nvSpPr>
        <p:spPr>
          <a:xfrm>
            <a:off x="2026029"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1965</a:t>
            </a:r>
            <a:endParaRPr sz="1200" b="1">
              <a:solidFill>
                <a:srgbClr val="253A93"/>
              </a:solidFill>
              <a:latin typeface="Montserrat"/>
              <a:ea typeface="Montserrat"/>
              <a:cs typeface="Montserrat"/>
              <a:sym typeface="Montserrat"/>
            </a:endParaRPr>
          </a:p>
        </p:txBody>
      </p:sp>
      <p:sp>
        <p:nvSpPr>
          <p:cNvPr id="75" name="Google Shape;75;p14"/>
          <p:cNvSpPr txBox="1"/>
          <p:nvPr/>
        </p:nvSpPr>
        <p:spPr>
          <a:xfrm>
            <a:off x="2628108"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1970</a:t>
            </a:r>
            <a:endParaRPr sz="1200" b="1">
              <a:solidFill>
                <a:srgbClr val="253A93"/>
              </a:solidFill>
              <a:latin typeface="Montserrat"/>
              <a:ea typeface="Montserrat"/>
              <a:cs typeface="Montserrat"/>
              <a:sym typeface="Montserrat"/>
            </a:endParaRPr>
          </a:p>
        </p:txBody>
      </p:sp>
      <p:sp>
        <p:nvSpPr>
          <p:cNvPr id="76" name="Google Shape;76;p14"/>
          <p:cNvSpPr txBox="1"/>
          <p:nvPr/>
        </p:nvSpPr>
        <p:spPr>
          <a:xfrm>
            <a:off x="3230187"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1975</a:t>
            </a:r>
            <a:endParaRPr sz="1200" b="1">
              <a:solidFill>
                <a:srgbClr val="253A93"/>
              </a:solidFill>
              <a:latin typeface="Montserrat"/>
              <a:ea typeface="Montserrat"/>
              <a:cs typeface="Montserrat"/>
              <a:sym typeface="Montserrat"/>
            </a:endParaRPr>
          </a:p>
        </p:txBody>
      </p:sp>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1980</a:t>
            </a:r>
            <a:endParaRPr sz="1200" b="1">
              <a:solidFill>
                <a:srgbClr val="253A93"/>
              </a:solidFill>
              <a:latin typeface="Montserrat"/>
              <a:ea typeface="Montserrat"/>
              <a:cs typeface="Montserrat"/>
              <a:sym typeface="Montserrat"/>
            </a:endParaRPr>
          </a:p>
        </p:txBody>
      </p:sp>
      <p:sp>
        <p:nvSpPr>
          <p:cNvPr id="78" name="Google Shape;78;p14"/>
          <p:cNvSpPr txBox="1"/>
          <p:nvPr/>
        </p:nvSpPr>
        <p:spPr>
          <a:xfrm>
            <a:off x="4434346"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1985</a:t>
            </a:r>
            <a:endParaRPr sz="1200" b="1">
              <a:solidFill>
                <a:srgbClr val="253A93"/>
              </a:solidFill>
              <a:latin typeface="Montserrat"/>
              <a:ea typeface="Montserrat"/>
              <a:cs typeface="Montserrat"/>
              <a:sym typeface="Montserrat"/>
            </a:endParaRPr>
          </a:p>
        </p:txBody>
      </p:sp>
      <p:sp>
        <p:nvSpPr>
          <p:cNvPr id="79" name="Google Shape;79;p14"/>
          <p:cNvSpPr txBox="1"/>
          <p:nvPr/>
        </p:nvSpPr>
        <p:spPr>
          <a:xfrm>
            <a:off x="5036425"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1990</a:t>
            </a:r>
            <a:endParaRPr sz="1200" b="1">
              <a:solidFill>
                <a:srgbClr val="253A93"/>
              </a:solidFill>
              <a:latin typeface="Montserrat"/>
              <a:ea typeface="Montserrat"/>
              <a:cs typeface="Montserrat"/>
              <a:sym typeface="Montserrat"/>
            </a:endParaRPr>
          </a:p>
        </p:txBody>
      </p:sp>
      <p:sp>
        <p:nvSpPr>
          <p:cNvPr id="80" name="Google Shape;80;p14"/>
          <p:cNvSpPr txBox="1"/>
          <p:nvPr/>
        </p:nvSpPr>
        <p:spPr>
          <a:xfrm>
            <a:off x="5638504"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1995</a:t>
            </a:r>
            <a:endParaRPr sz="1200" b="1">
              <a:solidFill>
                <a:srgbClr val="253A93"/>
              </a:solidFill>
              <a:latin typeface="Montserrat"/>
              <a:ea typeface="Montserrat"/>
              <a:cs typeface="Montserrat"/>
              <a:sym typeface="Montserrat"/>
            </a:endParaRPr>
          </a:p>
        </p:txBody>
      </p:sp>
      <p:sp>
        <p:nvSpPr>
          <p:cNvPr id="81" name="Google Shape;81;p14"/>
          <p:cNvSpPr txBox="1"/>
          <p:nvPr/>
        </p:nvSpPr>
        <p:spPr>
          <a:xfrm>
            <a:off x="6240583"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2000</a:t>
            </a:r>
            <a:endParaRPr sz="1200" b="1">
              <a:solidFill>
                <a:srgbClr val="253A93"/>
              </a:solidFill>
              <a:latin typeface="Montserrat"/>
              <a:ea typeface="Montserrat"/>
              <a:cs typeface="Montserrat"/>
              <a:sym typeface="Montserrat"/>
            </a:endParaRPr>
          </a:p>
        </p:txBody>
      </p:sp>
      <p:sp>
        <p:nvSpPr>
          <p:cNvPr id="82" name="Google Shape;82;p14"/>
          <p:cNvSpPr txBox="1"/>
          <p:nvPr/>
        </p:nvSpPr>
        <p:spPr>
          <a:xfrm>
            <a:off x="6842662"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2005</a:t>
            </a:r>
            <a:endParaRPr sz="1200" b="1">
              <a:solidFill>
                <a:srgbClr val="253A93"/>
              </a:solidFill>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2010</a:t>
            </a:r>
            <a:endParaRPr sz="1200" b="1">
              <a:solidFill>
                <a:srgbClr val="253A93"/>
              </a:solidFill>
              <a:latin typeface="Montserrat"/>
              <a:ea typeface="Montserrat"/>
              <a:cs typeface="Montserrat"/>
              <a:sym typeface="Montserrat"/>
            </a:endParaRPr>
          </a:p>
        </p:txBody>
      </p:sp>
      <p:sp>
        <p:nvSpPr>
          <p:cNvPr id="86" name="Google Shape;86;p14"/>
          <p:cNvSpPr txBox="1"/>
          <p:nvPr/>
        </p:nvSpPr>
        <p:spPr>
          <a:xfrm>
            <a:off x="447300" y="3156550"/>
            <a:ext cx="971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10 000</a:t>
            </a:r>
            <a:endParaRPr sz="1200" b="1">
              <a:solidFill>
                <a:srgbClr val="253A93"/>
              </a:solidFill>
              <a:latin typeface="Montserrat"/>
              <a:ea typeface="Montserrat"/>
              <a:cs typeface="Montserrat"/>
              <a:sym typeface="Montserrat"/>
            </a:endParaRPr>
          </a:p>
        </p:txBody>
      </p:sp>
      <p:sp>
        <p:nvSpPr>
          <p:cNvPr id="87" name="Google Shape;87;p14"/>
          <p:cNvSpPr txBox="1"/>
          <p:nvPr/>
        </p:nvSpPr>
        <p:spPr>
          <a:xfrm>
            <a:off x="447300" y="2756350"/>
            <a:ext cx="971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15 000</a:t>
            </a:r>
            <a:endParaRPr sz="1200" b="1">
              <a:solidFill>
                <a:srgbClr val="253A93"/>
              </a:solidFill>
              <a:latin typeface="Montserrat"/>
              <a:ea typeface="Montserrat"/>
              <a:cs typeface="Montserrat"/>
              <a:sym typeface="Montserrat"/>
            </a:endParaRPr>
          </a:p>
        </p:txBody>
      </p:sp>
      <p:sp>
        <p:nvSpPr>
          <p:cNvPr id="88" name="Google Shape;88;p14"/>
          <p:cNvSpPr txBox="1"/>
          <p:nvPr/>
        </p:nvSpPr>
        <p:spPr>
          <a:xfrm>
            <a:off x="447300" y="2358788"/>
            <a:ext cx="971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20 000</a:t>
            </a:r>
            <a:endParaRPr sz="1200" b="1">
              <a:solidFill>
                <a:srgbClr val="253A93"/>
              </a:solidFill>
              <a:latin typeface="Montserrat"/>
              <a:ea typeface="Montserrat"/>
              <a:cs typeface="Montserrat"/>
              <a:sym typeface="Montserrat"/>
            </a:endParaRPr>
          </a:p>
        </p:txBody>
      </p:sp>
      <p:sp>
        <p:nvSpPr>
          <p:cNvPr id="89" name="Google Shape;89;p14"/>
          <p:cNvSpPr txBox="1"/>
          <p:nvPr/>
        </p:nvSpPr>
        <p:spPr>
          <a:xfrm>
            <a:off x="447300" y="1958575"/>
            <a:ext cx="971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253A93"/>
                </a:solidFill>
                <a:latin typeface="Montserrat"/>
                <a:ea typeface="Montserrat"/>
                <a:cs typeface="Montserrat"/>
                <a:sym typeface="Montserrat"/>
              </a:rPr>
              <a:t>25 000</a:t>
            </a:r>
            <a:endParaRPr sz="1200" b="1">
              <a:solidFill>
                <a:srgbClr val="253A93"/>
              </a:solidFill>
              <a:latin typeface="Montserrat"/>
              <a:ea typeface="Montserrat"/>
              <a:cs typeface="Montserrat"/>
              <a:sym typeface="Montserrat"/>
            </a:endParaRPr>
          </a:p>
        </p:txBody>
      </p:sp>
      <p:sp>
        <p:nvSpPr>
          <p:cNvPr id="95" name="Google Shape;95;p14"/>
          <p:cNvSpPr txBox="1"/>
          <p:nvPr/>
        </p:nvSpPr>
        <p:spPr>
          <a:xfrm>
            <a:off x="3595275" y="3512488"/>
            <a:ext cx="83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rgbClr val="253A93"/>
                </a:solidFill>
                <a:latin typeface="Montserrat"/>
                <a:ea typeface="Montserrat"/>
                <a:cs typeface="Montserrat"/>
                <a:sym typeface="Montserrat"/>
              </a:rPr>
              <a:t>COREA</a:t>
            </a:r>
            <a:endParaRPr sz="800" b="1">
              <a:solidFill>
                <a:srgbClr val="253A93"/>
              </a:solidFill>
              <a:latin typeface="Montserrat"/>
              <a:ea typeface="Montserrat"/>
              <a:cs typeface="Montserrat"/>
              <a:sym typeface="Montserrat"/>
            </a:endParaRPr>
          </a:p>
          <a:p>
            <a:pPr marL="0" lvl="0" indent="0" algn="ctr" rtl="0">
              <a:spcBef>
                <a:spcPts val="0"/>
              </a:spcBef>
              <a:spcAft>
                <a:spcPts val="0"/>
              </a:spcAft>
              <a:buNone/>
            </a:pPr>
            <a:r>
              <a:rPr lang="en" sz="800" b="1">
                <a:solidFill>
                  <a:srgbClr val="253A93"/>
                </a:solidFill>
                <a:latin typeface="Montserrat"/>
                <a:ea typeface="Montserrat"/>
                <a:cs typeface="Montserrat"/>
                <a:sym typeface="Montserrat"/>
              </a:rPr>
              <a:t>1 778</a:t>
            </a:r>
            <a:endParaRPr sz="800" b="1">
              <a:solidFill>
                <a:srgbClr val="253A93"/>
              </a:solidFill>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253A93"/>
                </a:solidFill>
                <a:latin typeface="Montserrat"/>
                <a:ea typeface="Montserrat"/>
                <a:cs typeface="Montserrat"/>
                <a:sym typeface="Montserrat"/>
              </a:rPr>
              <a:t>MÉXICO</a:t>
            </a:r>
            <a:endParaRPr sz="1000" b="1">
              <a:solidFill>
                <a:srgbClr val="253A93"/>
              </a:solidFill>
              <a:latin typeface="Montserrat"/>
              <a:ea typeface="Montserrat"/>
              <a:cs typeface="Montserrat"/>
              <a:sym typeface="Montserrat"/>
            </a:endParaRPr>
          </a:p>
          <a:p>
            <a:pPr marL="0" lvl="0" indent="0" algn="ctr" rtl="0">
              <a:spcBef>
                <a:spcPts val="0"/>
              </a:spcBef>
              <a:spcAft>
                <a:spcPts val="0"/>
              </a:spcAft>
              <a:buNone/>
            </a:pPr>
            <a:r>
              <a:rPr lang="en" sz="1000" b="1">
                <a:solidFill>
                  <a:srgbClr val="253A93"/>
                </a:solidFill>
                <a:latin typeface="Montserrat"/>
                <a:ea typeface="Montserrat"/>
                <a:cs typeface="Montserrat"/>
                <a:sym typeface="Montserrat"/>
              </a:rPr>
              <a:t>9 005</a:t>
            </a:r>
            <a:endParaRPr sz="1000" b="1">
              <a:solidFill>
                <a:srgbClr val="253A93"/>
              </a:solidFill>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253A93"/>
                </a:solidFill>
                <a:latin typeface="Montserrat"/>
                <a:ea typeface="Montserrat"/>
                <a:cs typeface="Montserrat"/>
                <a:sym typeface="Montserrat"/>
              </a:rPr>
              <a:t>COREA</a:t>
            </a:r>
            <a:endParaRPr sz="1000" b="1">
              <a:solidFill>
                <a:srgbClr val="253A93"/>
              </a:solidFill>
              <a:latin typeface="Montserrat"/>
              <a:ea typeface="Montserrat"/>
              <a:cs typeface="Montserrat"/>
              <a:sym typeface="Montserrat"/>
            </a:endParaRPr>
          </a:p>
          <a:p>
            <a:pPr marL="0" lvl="0" indent="0" algn="ctr" rtl="0">
              <a:spcBef>
                <a:spcPts val="0"/>
              </a:spcBef>
              <a:spcAft>
                <a:spcPts val="0"/>
              </a:spcAft>
              <a:buNone/>
            </a:pPr>
            <a:r>
              <a:rPr lang="en" sz="1000" b="1">
                <a:solidFill>
                  <a:srgbClr val="253A93"/>
                </a:solidFill>
                <a:latin typeface="Montserrat"/>
                <a:ea typeface="Montserrat"/>
                <a:cs typeface="Montserrat"/>
                <a:sym typeface="Montserrat"/>
              </a:rPr>
              <a:t>27 222</a:t>
            </a:r>
            <a:endParaRPr sz="1000" b="1">
              <a:solidFill>
                <a:srgbClr val="253A93"/>
              </a:solidFill>
              <a:latin typeface="Montserrat"/>
              <a:ea typeface="Montserrat"/>
              <a:cs typeface="Montserrat"/>
              <a:sym typeface="Montserrat"/>
            </a:endParaRPr>
          </a:p>
        </p:txBody>
      </p:sp>
      <p:sp>
        <p:nvSpPr>
          <p:cNvPr id="2" name="CuadroTexto 1">
            <a:extLst>
              <a:ext uri="{FF2B5EF4-FFF2-40B4-BE49-F238E27FC236}">
                <a16:creationId xmlns:a16="http://schemas.microsoft.com/office/drawing/2014/main" id="{C5F66AE0-7341-48ED-A1DC-F48AB58751AC}"/>
              </a:ext>
            </a:extLst>
          </p:cNvPr>
          <p:cNvSpPr txBox="1"/>
          <p:nvPr/>
        </p:nvSpPr>
        <p:spPr>
          <a:xfrm>
            <a:off x="96916" y="1044590"/>
            <a:ext cx="8410856" cy="2677656"/>
          </a:xfrm>
          <a:prstGeom prst="rect">
            <a:avLst/>
          </a:prstGeom>
          <a:noFill/>
        </p:spPr>
        <p:txBody>
          <a:bodyPr wrap="square" rtlCol="0">
            <a:spAutoFit/>
          </a:bodyPr>
          <a:lstStyle/>
          <a:p>
            <a:r>
              <a:rPr lang="es-MX" b="1" i="1" dirty="0">
                <a:solidFill>
                  <a:schemeClr val="bg1"/>
                </a:solidFill>
                <a:latin typeface="Montserrat" panose="00000500000000000000" pitchFamily="2" charset="0"/>
              </a:rPr>
              <a:t>3 Preguntas básicas:</a:t>
            </a:r>
          </a:p>
          <a:p>
            <a:endParaRPr lang="es-MX" b="1" i="1" dirty="0">
              <a:solidFill>
                <a:schemeClr val="bg1"/>
              </a:solidFill>
              <a:latin typeface="Montserrat" panose="00000500000000000000" pitchFamily="2" charset="0"/>
            </a:endParaRPr>
          </a:p>
          <a:p>
            <a:r>
              <a:rPr lang="es-MX" b="1" i="1" dirty="0">
                <a:solidFill>
                  <a:schemeClr val="bg1"/>
                </a:solidFill>
                <a:latin typeface="Montserrat" panose="00000500000000000000" pitchFamily="2" charset="0"/>
              </a:rPr>
              <a:t>1. La Cultura organizacional permite: </a:t>
            </a:r>
          </a:p>
          <a:p>
            <a:endParaRPr lang="es-MX" dirty="0">
              <a:solidFill>
                <a:schemeClr val="bg1"/>
              </a:solidFill>
              <a:latin typeface="Montserrat" panose="00000500000000000000" pitchFamily="2" charset="0"/>
            </a:endParaRPr>
          </a:p>
          <a:p>
            <a:pPr marL="285750" indent="-285750">
              <a:buFont typeface="Arial" panose="020B0604020202020204" pitchFamily="34" charset="0"/>
              <a:buChar char="•"/>
            </a:pPr>
            <a:r>
              <a:rPr lang="es-MX" dirty="0">
                <a:solidFill>
                  <a:schemeClr val="bg1"/>
                </a:solidFill>
                <a:latin typeface="Montserrat" panose="00000500000000000000" pitchFamily="2" charset="0"/>
              </a:rPr>
              <a:t>Entender los riesgos</a:t>
            </a:r>
          </a:p>
          <a:p>
            <a:pPr marL="285750" indent="-285750">
              <a:buFont typeface="Arial" panose="020B0604020202020204" pitchFamily="34" charset="0"/>
              <a:buChar char="•"/>
            </a:pPr>
            <a:r>
              <a:rPr lang="es-MX" dirty="0">
                <a:solidFill>
                  <a:schemeClr val="bg1"/>
                </a:solidFill>
                <a:latin typeface="Montserrat" panose="00000500000000000000" pitchFamily="2" charset="0"/>
              </a:rPr>
              <a:t>Saber hasta dónde son aceptables?</a:t>
            </a:r>
          </a:p>
          <a:p>
            <a:pPr marL="285750" indent="-285750">
              <a:buFont typeface="Arial" panose="020B0604020202020204" pitchFamily="34" charset="0"/>
              <a:buChar char="•"/>
            </a:pPr>
            <a:r>
              <a:rPr lang="es-MX" dirty="0">
                <a:solidFill>
                  <a:schemeClr val="bg1"/>
                </a:solidFill>
                <a:latin typeface="Montserrat" panose="00000500000000000000" pitchFamily="2" charset="0"/>
              </a:rPr>
              <a:t>Cómo influyen en la toma de decisiones? </a:t>
            </a:r>
          </a:p>
          <a:p>
            <a:pPr marL="285750" indent="-285750">
              <a:buFont typeface="Arial" panose="020B0604020202020204" pitchFamily="34" charset="0"/>
              <a:buChar char="•"/>
            </a:pPr>
            <a:endParaRPr lang="es-MX" dirty="0">
              <a:solidFill>
                <a:schemeClr val="bg1"/>
              </a:solidFill>
              <a:latin typeface="Montserrat" panose="00000500000000000000" pitchFamily="2" charset="0"/>
            </a:endParaRPr>
          </a:p>
          <a:p>
            <a:r>
              <a:rPr lang="es-MX" b="1" i="1" dirty="0">
                <a:solidFill>
                  <a:schemeClr val="bg1"/>
                </a:solidFill>
                <a:latin typeface="Montserrat" panose="00000500000000000000" pitchFamily="2" charset="0"/>
              </a:rPr>
              <a:t>2. La organización está preparada para responder a nuevos Marcos Regulatorios?</a:t>
            </a:r>
          </a:p>
          <a:p>
            <a:endParaRPr lang="es-MX" b="1" i="1" dirty="0">
              <a:solidFill>
                <a:schemeClr val="bg1"/>
              </a:solidFill>
              <a:latin typeface="Montserrat" panose="00000500000000000000" pitchFamily="2" charset="0"/>
            </a:endParaRPr>
          </a:p>
          <a:p>
            <a:r>
              <a:rPr lang="es-MX" b="1" i="1" dirty="0">
                <a:solidFill>
                  <a:schemeClr val="bg1"/>
                </a:solidFill>
                <a:latin typeface="Montserrat" panose="00000500000000000000" pitchFamily="2" charset="0"/>
              </a:rPr>
              <a:t>3. Su sistema de Administración de Riesgos permite identificar riesgos?</a:t>
            </a:r>
          </a:p>
          <a:p>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p:nvPr/>
        </p:nvSpPr>
        <p:spPr>
          <a:xfrm>
            <a:off x="-8700" y="0"/>
            <a:ext cx="9152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Imagen 1">
            <a:extLst>
              <a:ext uri="{FF2B5EF4-FFF2-40B4-BE49-F238E27FC236}">
                <a16:creationId xmlns:a16="http://schemas.microsoft.com/office/drawing/2014/main" id="{93BF0930-FD89-4C5E-B63E-929596578099}"/>
              </a:ext>
            </a:extLst>
          </p:cNvPr>
          <p:cNvPicPr>
            <a:picLocks noChangeAspect="1"/>
          </p:cNvPicPr>
          <p:nvPr/>
        </p:nvPicPr>
        <p:blipFill>
          <a:blip r:embed="rId3"/>
          <a:stretch>
            <a:fillRect/>
          </a:stretch>
        </p:blipFill>
        <p:spPr>
          <a:xfrm>
            <a:off x="8064121" y="158728"/>
            <a:ext cx="841321" cy="554784"/>
          </a:xfrm>
          <a:prstGeom prst="rect">
            <a:avLst/>
          </a:prstGeom>
        </p:spPr>
      </p:pic>
      <p:pic>
        <p:nvPicPr>
          <p:cNvPr id="5" name="Imagen 4">
            <a:extLst>
              <a:ext uri="{FF2B5EF4-FFF2-40B4-BE49-F238E27FC236}">
                <a16:creationId xmlns:a16="http://schemas.microsoft.com/office/drawing/2014/main" id="{1C1B9E30-8A48-454F-924E-8A5F8F0EF3C2}"/>
              </a:ext>
            </a:extLst>
          </p:cNvPr>
          <p:cNvPicPr>
            <a:picLocks noChangeAspect="1"/>
          </p:cNvPicPr>
          <p:nvPr/>
        </p:nvPicPr>
        <p:blipFill>
          <a:blip r:embed="rId4"/>
          <a:stretch>
            <a:fillRect/>
          </a:stretch>
        </p:blipFill>
        <p:spPr>
          <a:xfrm>
            <a:off x="8559210" y="4741198"/>
            <a:ext cx="581900" cy="402302"/>
          </a:xfrm>
          <a:prstGeom prst="rect">
            <a:avLst/>
          </a:prstGeom>
        </p:spPr>
      </p:pic>
      <p:sp>
        <p:nvSpPr>
          <p:cNvPr id="8" name="Título 7">
            <a:extLst>
              <a:ext uri="{FF2B5EF4-FFF2-40B4-BE49-F238E27FC236}">
                <a16:creationId xmlns:a16="http://schemas.microsoft.com/office/drawing/2014/main" id="{A9C0582D-06C3-4AE4-8389-FF6A30BC02F7}"/>
              </a:ext>
            </a:extLst>
          </p:cNvPr>
          <p:cNvSpPr>
            <a:spLocks noGrp="1"/>
          </p:cNvSpPr>
          <p:nvPr>
            <p:ph type="title"/>
          </p:nvPr>
        </p:nvSpPr>
        <p:spPr>
          <a:xfrm>
            <a:off x="311700" y="158729"/>
            <a:ext cx="8520600" cy="71351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s-MX" sz="2000" b="1" i="0" u="none" strike="noStrike" kern="0" cap="none" spc="0" normalizeH="0" baseline="0" noProof="0" dirty="0">
                <a:ln>
                  <a:noFill/>
                </a:ln>
                <a:solidFill>
                  <a:srgbClr val="FFFFFF"/>
                </a:solidFill>
                <a:effectLst/>
                <a:uLnTx/>
                <a:uFillTx/>
                <a:latin typeface="Montserrat"/>
                <a:ea typeface="Montserrat"/>
                <a:cs typeface="Montserrat"/>
                <a:sym typeface="Montserrat"/>
              </a:rPr>
              <a:t>RIESGO PAÍS </a:t>
            </a:r>
            <a:br>
              <a:rPr kumimoji="0" lang="es-MX" sz="2000" b="0" i="0" u="none" strike="noStrike" kern="0" cap="none" spc="0" normalizeH="0" baseline="0" noProof="0" dirty="0">
                <a:ln>
                  <a:noFill/>
                </a:ln>
                <a:solidFill>
                  <a:srgbClr val="FFFFFF"/>
                </a:solidFill>
                <a:effectLst/>
                <a:uLnTx/>
                <a:uFillTx/>
                <a:latin typeface="Montserrat"/>
                <a:ea typeface="Montserrat"/>
                <a:cs typeface="Montserrat"/>
                <a:sym typeface="Montserrat"/>
              </a:rPr>
            </a:br>
            <a:endParaRPr lang="es-MX" dirty="0"/>
          </a:p>
        </p:txBody>
      </p:sp>
      <p:sp>
        <p:nvSpPr>
          <p:cNvPr id="7" name="Marcador de texto 6">
            <a:extLst>
              <a:ext uri="{FF2B5EF4-FFF2-40B4-BE49-F238E27FC236}">
                <a16:creationId xmlns:a16="http://schemas.microsoft.com/office/drawing/2014/main" id="{EE2A13B3-9B08-4042-A910-9A687FD3832E}"/>
              </a:ext>
            </a:extLst>
          </p:cNvPr>
          <p:cNvSpPr>
            <a:spLocks noGrp="1"/>
          </p:cNvSpPr>
          <p:nvPr>
            <p:ph type="body" idx="1"/>
          </p:nvPr>
        </p:nvSpPr>
        <p:spPr>
          <a:xfrm>
            <a:off x="311700" y="872240"/>
            <a:ext cx="8520600" cy="3696635"/>
          </a:xfrm>
        </p:spPr>
        <p:txBody>
          <a:bodyPr>
            <a:normAutofit/>
          </a:bodyPr>
          <a:lstStyle/>
          <a:p>
            <a:pPr marL="114300" indent="0">
              <a:buNone/>
            </a:pPr>
            <a:r>
              <a:rPr lang="es-MX" dirty="0">
                <a:solidFill>
                  <a:schemeClr val="bg1"/>
                </a:solidFill>
                <a:latin typeface="Montserrat" panose="00000500000000000000" pitchFamily="2" charset="0"/>
              </a:rPr>
              <a:t>Para la evaluación general de riesgo país, primero asignamos una clasificación de ‘1’ a ‘6’ (del más fuerte al más débil, 1 riesgo muy bajo, 6 riesgo muy alto) a cada uno de los siguientes </a:t>
            </a:r>
            <a:r>
              <a:rPr lang="es-MX" b="1" dirty="0">
                <a:solidFill>
                  <a:schemeClr val="bg1"/>
                </a:solidFill>
                <a:latin typeface="Montserrat" panose="00000500000000000000" pitchFamily="2" charset="0"/>
              </a:rPr>
              <a:t>cuatro </a:t>
            </a:r>
            <a:r>
              <a:rPr lang="es-MX" b="1" dirty="0" err="1">
                <a:solidFill>
                  <a:schemeClr val="bg1"/>
                </a:solidFill>
                <a:latin typeface="Montserrat" panose="00000500000000000000" pitchFamily="2" charset="0"/>
              </a:rPr>
              <a:t>subfactores</a:t>
            </a:r>
            <a:r>
              <a:rPr lang="es-MX" b="1" dirty="0">
                <a:solidFill>
                  <a:schemeClr val="bg1"/>
                </a:solidFill>
                <a:latin typeface="Montserrat" panose="00000500000000000000" pitchFamily="2" charset="0"/>
              </a:rPr>
              <a:t>:</a:t>
            </a:r>
          </a:p>
          <a:p>
            <a:pPr marL="114300" indent="0">
              <a:buNone/>
            </a:pPr>
            <a:endParaRPr lang="es-MX" dirty="0">
              <a:solidFill>
                <a:schemeClr val="bg1"/>
              </a:solidFill>
              <a:latin typeface="Montserrat" panose="00000500000000000000" pitchFamily="2" charset="0"/>
            </a:endParaRPr>
          </a:p>
          <a:p>
            <a:r>
              <a:rPr lang="es-MX" b="1" dirty="0">
                <a:solidFill>
                  <a:schemeClr val="bg1"/>
                </a:solidFill>
                <a:latin typeface="Montserrat" panose="00000500000000000000" pitchFamily="2" charset="0"/>
              </a:rPr>
              <a:t>Riesgo económico,</a:t>
            </a:r>
          </a:p>
          <a:p>
            <a:r>
              <a:rPr lang="es-MX" b="1" dirty="0">
                <a:solidFill>
                  <a:schemeClr val="bg1"/>
                </a:solidFill>
                <a:latin typeface="Montserrat" panose="00000500000000000000" pitchFamily="2" charset="0"/>
              </a:rPr>
              <a:t>Riesgo de efectividad institucional y de gobierno,</a:t>
            </a:r>
          </a:p>
          <a:p>
            <a:r>
              <a:rPr lang="es-MX" b="1" dirty="0">
                <a:solidFill>
                  <a:schemeClr val="bg1"/>
                </a:solidFill>
                <a:latin typeface="Montserrat" panose="00000500000000000000" pitchFamily="2" charset="0"/>
              </a:rPr>
              <a:t>Riesgo del sistema financiero, y</a:t>
            </a:r>
          </a:p>
          <a:p>
            <a:r>
              <a:rPr lang="es-MX" b="1" dirty="0">
                <a:solidFill>
                  <a:schemeClr val="bg1"/>
                </a:solidFill>
                <a:latin typeface="Montserrat" panose="00000500000000000000" pitchFamily="2" charset="0"/>
              </a:rPr>
              <a:t>Riesgo de cultura de pago o ejercicio de la ley.</a:t>
            </a:r>
          </a:p>
          <a:p>
            <a:endParaRPr lang="es-MX" dirty="0">
              <a:solidFill>
                <a:schemeClr val="bg1"/>
              </a:solidFill>
              <a:latin typeface="Montserrat" panose="00000500000000000000" pitchFamily="2" charset="0"/>
            </a:endParaRPr>
          </a:p>
          <a:p>
            <a:pPr marL="114300" indent="0">
              <a:buNone/>
            </a:pPr>
            <a:r>
              <a:rPr lang="es-MX" dirty="0">
                <a:solidFill>
                  <a:schemeClr val="bg1"/>
                </a:solidFill>
                <a:latin typeface="Montserrat" panose="00000500000000000000" pitchFamily="2" charset="0"/>
              </a:rPr>
              <a:t>Obtenemos el promedio simple de los cuatro </a:t>
            </a:r>
            <a:r>
              <a:rPr lang="es-MX" dirty="0" err="1">
                <a:solidFill>
                  <a:schemeClr val="bg1"/>
                </a:solidFill>
                <a:latin typeface="Montserrat" panose="00000500000000000000" pitchFamily="2" charset="0"/>
              </a:rPr>
              <a:t>subfactores</a:t>
            </a:r>
            <a:r>
              <a:rPr lang="es-MX" dirty="0">
                <a:solidFill>
                  <a:schemeClr val="bg1"/>
                </a:solidFill>
                <a:latin typeface="Montserrat" panose="00000500000000000000" pitchFamily="2" charset="0"/>
              </a:rPr>
              <a:t> y los redondeamos hacia arriba o hacia abajo</a:t>
            </a:r>
          </a:p>
          <a:p>
            <a:endParaRPr lang="es-MX" dirty="0">
              <a:solidFill>
                <a:schemeClr val="bg1"/>
              </a:solidFill>
            </a:endParaRPr>
          </a:p>
          <a:p>
            <a:pPr marL="114300" indent="0">
              <a:buNone/>
            </a:pPr>
            <a:endParaRPr lang="es-MX" dirty="0">
              <a:solidFill>
                <a:schemeClr val="bg1"/>
              </a:solidFill>
            </a:endParaRPr>
          </a:p>
        </p:txBody>
      </p:sp>
    </p:spTree>
    <p:extLst>
      <p:ext uri="{BB962C8B-B14F-4D97-AF65-F5344CB8AC3E}">
        <p14:creationId xmlns:p14="http://schemas.microsoft.com/office/powerpoint/2010/main" val="183195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F22F5D-5EF9-4D8F-94A5-2176DEF02D0D}"/>
              </a:ext>
            </a:extLst>
          </p:cNvPr>
          <p:cNvPicPr>
            <a:picLocks noChangeAspect="1"/>
          </p:cNvPicPr>
          <p:nvPr/>
        </p:nvPicPr>
        <p:blipFill>
          <a:blip r:embed="rId2"/>
          <a:stretch>
            <a:fillRect/>
          </a:stretch>
        </p:blipFill>
        <p:spPr>
          <a:xfrm>
            <a:off x="127590" y="67505"/>
            <a:ext cx="8888819" cy="5008490"/>
          </a:xfrm>
          <a:prstGeom prst="rect">
            <a:avLst/>
          </a:prstGeom>
        </p:spPr>
      </p:pic>
    </p:spTree>
    <p:extLst>
      <p:ext uri="{BB962C8B-B14F-4D97-AF65-F5344CB8AC3E}">
        <p14:creationId xmlns:p14="http://schemas.microsoft.com/office/powerpoint/2010/main" val="16231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p:nvPr/>
        </p:nvSpPr>
        <p:spPr>
          <a:xfrm>
            <a:off x="-8700" y="0"/>
            <a:ext cx="9152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Imagen 1">
            <a:extLst>
              <a:ext uri="{FF2B5EF4-FFF2-40B4-BE49-F238E27FC236}">
                <a16:creationId xmlns:a16="http://schemas.microsoft.com/office/drawing/2014/main" id="{93BF0930-FD89-4C5E-B63E-929596578099}"/>
              </a:ext>
            </a:extLst>
          </p:cNvPr>
          <p:cNvPicPr>
            <a:picLocks noChangeAspect="1"/>
          </p:cNvPicPr>
          <p:nvPr/>
        </p:nvPicPr>
        <p:blipFill>
          <a:blip r:embed="rId3"/>
          <a:stretch>
            <a:fillRect/>
          </a:stretch>
        </p:blipFill>
        <p:spPr>
          <a:xfrm>
            <a:off x="8064121" y="158728"/>
            <a:ext cx="841321" cy="554784"/>
          </a:xfrm>
          <a:prstGeom prst="rect">
            <a:avLst/>
          </a:prstGeom>
        </p:spPr>
      </p:pic>
      <p:pic>
        <p:nvPicPr>
          <p:cNvPr id="5" name="Imagen 4">
            <a:extLst>
              <a:ext uri="{FF2B5EF4-FFF2-40B4-BE49-F238E27FC236}">
                <a16:creationId xmlns:a16="http://schemas.microsoft.com/office/drawing/2014/main" id="{1C1B9E30-8A48-454F-924E-8A5F8F0EF3C2}"/>
              </a:ext>
            </a:extLst>
          </p:cNvPr>
          <p:cNvPicPr>
            <a:picLocks noChangeAspect="1"/>
          </p:cNvPicPr>
          <p:nvPr/>
        </p:nvPicPr>
        <p:blipFill>
          <a:blip r:embed="rId4"/>
          <a:stretch>
            <a:fillRect/>
          </a:stretch>
        </p:blipFill>
        <p:spPr>
          <a:xfrm>
            <a:off x="8559210" y="4741198"/>
            <a:ext cx="581900" cy="402302"/>
          </a:xfrm>
          <a:prstGeom prst="rect">
            <a:avLst/>
          </a:prstGeom>
        </p:spPr>
      </p:pic>
      <p:sp>
        <p:nvSpPr>
          <p:cNvPr id="8" name="Título 7">
            <a:extLst>
              <a:ext uri="{FF2B5EF4-FFF2-40B4-BE49-F238E27FC236}">
                <a16:creationId xmlns:a16="http://schemas.microsoft.com/office/drawing/2014/main" id="{A9C0582D-06C3-4AE4-8389-FF6A30BC02F7}"/>
              </a:ext>
            </a:extLst>
          </p:cNvPr>
          <p:cNvSpPr>
            <a:spLocks noGrp="1"/>
          </p:cNvSpPr>
          <p:nvPr>
            <p:ph type="title"/>
          </p:nvPr>
        </p:nvSpPr>
        <p:spPr>
          <a:xfrm>
            <a:off x="311700" y="158729"/>
            <a:ext cx="8520600" cy="71351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s-MX" sz="2000" b="1" i="0" u="none" strike="noStrike" kern="0" cap="none" spc="0" normalizeH="0" baseline="0" noProof="0" dirty="0">
                <a:ln>
                  <a:noFill/>
                </a:ln>
                <a:solidFill>
                  <a:srgbClr val="FFFFFF"/>
                </a:solidFill>
                <a:effectLst/>
                <a:uLnTx/>
                <a:uFillTx/>
                <a:latin typeface="Montserrat"/>
                <a:ea typeface="Montserrat"/>
                <a:cs typeface="Montserrat"/>
                <a:sym typeface="Montserrat"/>
              </a:rPr>
              <a:t>RIESGO PAÍS </a:t>
            </a:r>
            <a:br>
              <a:rPr kumimoji="0" lang="es-MX" sz="2000" b="0" i="0" u="none" strike="noStrike" kern="0" cap="none" spc="0" normalizeH="0" baseline="0" noProof="0" dirty="0">
                <a:ln>
                  <a:noFill/>
                </a:ln>
                <a:solidFill>
                  <a:srgbClr val="FFFFFF"/>
                </a:solidFill>
                <a:effectLst/>
                <a:uLnTx/>
                <a:uFillTx/>
                <a:latin typeface="Montserrat"/>
                <a:ea typeface="Montserrat"/>
                <a:cs typeface="Montserrat"/>
                <a:sym typeface="Montserrat"/>
              </a:rPr>
            </a:br>
            <a:endParaRPr lang="es-MX" dirty="0"/>
          </a:p>
        </p:txBody>
      </p:sp>
      <p:sp>
        <p:nvSpPr>
          <p:cNvPr id="7" name="Marcador de texto 6">
            <a:extLst>
              <a:ext uri="{FF2B5EF4-FFF2-40B4-BE49-F238E27FC236}">
                <a16:creationId xmlns:a16="http://schemas.microsoft.com/office/drawing/2014/main" id="{EE2A13B3-9B08-4042-A910-9A687FD3832E}"/>
              </a:ext>
            </a:extLst>
          </p:cNvPr>
          <p:cNvSpPr>
            <a:spLocks noGrp="1"/>
          </p:cNvSpPr>
          <p:nvPr>
            <p:ph type="body" idx="1"/>
          </p:nvPr>
        </p:nvSpPr>
        <p:spPr>
          <a:xfrm>
            <a:off x="311700" y="872240"/>
            <a:ext cx="8520600" cy="3696635"/>
          </a:xfrm>
        </p:spPr>
        <p:txBody>
          <a:bodyPr>
            <a:normAutofit/>
          </a:bodyPr>
          <a:lstStyle/>
          <a:p>
            <a:pPr marL="114300" indent="0">
              <a:buNone/>
            </a:pPr>
            <a:r>
              <a:rPr lang="es-MX" dirty="0">
                <a:solidFill>
                  <a:schemeClr val="bg1"/>
                </a:solidFill>
              </a:rPr>
              <a:t>Los criterios públicos de la calificadora S&amp;P rigen la determinación de la evaluación de riesgo país, los cuales reflejan este amplio conjunto de riesgos. El uso de una evaluación de riesgo país refuerza la consistencia y transparencia sobre la manera en que incorporamos el análisis de riesgo país en nuestras calificaciones no soberanas, y estará guiado por los criterios específicos de cada sector, como se describe en “Metodología para calificar empresas”. Estos criterios no afectan nuestro enfoque para considerar el riesgo país para bancos, instituciones financieras no bancarias o fondos de inversión alternativos, todos los cuales incorporan aspectos del artículo </a:t>
            </a:r>
            <a:r>
              <a:rPr lang="es-MX" b="1" i="1" dirty="0">
                <a:solidFill>
                  <a:schemeClr val="bg1"/>
                </a:solidFill>
              </a:rPr>
              <a:t>"Metodología y supuestos</a:t>
            </a:r>
          </a:p>
          <a:p>
            <a:pPr marL="114300" indent="0">
              <a:buNone/>
            </a:pPr>
            <a:r>
              <a:rPr lang="es-MX" b="1" i="1" dirty="0">
                <a:solidFill>
                  <a:schemeClr val="bg1"/>
                </a:solidFill>
              </a:rPr>
              <a:t>para el Análisis de Riesgos de la Industria Bancaria por País" (criterio BICRA)</a:t>
            </a:r>
            <a:r>
              <a:rPr lang="es-MX" dirty="0">
                <a:solidFill>
                  <a:schemeClr val="bg1"/>
                </a:solidFill>
              </a:rPr>
              <a:t>.</a:t>
            </a:r>
          </a:p>
          <a:p>
            <a:pPr marL="114300" indent="0">
              <a:buNone/>
            </a:pPr>
            <a:endParaRPr lang="es-MX" dirty="0">
              <a:solidFill>
                <a:schemeClr val="bg1"/>
              </a:solidFill>
            </a:endParaRPr>
          </a:p>
        </p:txBody>
      </p:sp>
    </p:spTree>
    <p:extLst>
      <p:ext uri="{BB962C8B-B14F-4D97-AF65-F5344CB8AC3E}">
        <p14:creationId xmlns:p14="http://schemas.microsoft.com/office/powerpoint/2010/main" val="140066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32CDE80-918D-4187-8297-F3C67CE83A0A}"/>
              </a:ext>
            </a:extLst>
          </p:cNvPr>
          <p:cNvPicPr>
            <a:picLocks noChangeAspect="1"/>
          </p:cNvPicPr>
          <p:nvPr/>
        </p:nvPicPr>
        <p:blipFill>
          <a:blip r:embed="rId2"/>
          <a:stretch>
            <a:fillRect/>
          </a:stretch>
        </p:blipFill>
        <p:spPr>
          <a:xfrm>
            <a:off x="574158" y="584791"/>
            <a:ext cx="7187609" cy="3923414"/>
          </a:xfrm>
          <a:prstGeom prst="rect">
            <a:avLst/>
          </a:prstGeom>
        </p:spPr>
      </p:pic>
      <p:sp>
        <p:nvSpPr>
          <p:cNvPr id="4" name="CuadroTexto 3">
            <a:extLst>
              <a:ext uri="{FF2B5EF4-FFF2-40B4-BE49-F238E27FC236}">
                <a16:creationId xmlns:a16="http://schemas.microsoft.com/office/drawing/2014/main" id="{11BB7465-2E9C-48CC-9AB1-0B2622C8A93F}"/>
              </a:ext>
            </a:extLst>
          </p:cNvPr>
          <p:cNvSpPr txBox="1"/>
          <p:nvPr/>
        </p:nvSpPr>
        <p:spPr>
          <a:xfrm>
            <a:off x="6262578" y="4837814"/>
            <a:ext cx="2732566" cy="246221"/>
          </a:xfrm>
          <a:prstGeom prst="rect">
            <a:avLst/>
          </a:prstGeom>
          <a:noFill/>
        </p:spPr>
        <p:txBody>
          <a:bodyPr wrap="square" rtlCol="0">
            <a:spAutoFit/>
          </a:bodyPr>
          <a:lstStyle/>
          <a:p>
            <a:pPr algn="r"/>
            <a:r>
              <a:rPr lang="es-MX" sz="1000" dirty="0"/>
              <a:t>Fuente: S&amp;P Criterios públicos</a:t>
            </a:r>
          </a:p>
        </p:txBody>
      </p:sp>
    </p:spTree>
    <p:extLst>
      <p:ext uri="{BB962C8B-B14F-4D97-AF65-F5344CB8AC3E}">
        <p14:creationId xmlns:p14="http://schemas.microsoft.com/office/powerpoint/2010/main" val="1231574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p:nvPr/>
        </p:nvSpPr>
        <p:spPr>
          <a:xfrm>
            <a:off x="-8700" y="0"/>
            <a:ext cx="9152700" cy="51435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Imagen 1">
            <a:extLst>
              <a:ext uri="{FF2B5EF4-FFF2-40B4-BE49-F238E27FC236}">
                <a16:creationId xmlns:a16="http://schemas.microsoft.com/office/drawing/2014/main" id="{93BF0930-FD89-4C5E-B63E-929596578099}"/>
              </a:ext>
            </a:extLst>
          </p:cNvPr>
          <p:cNvPicPr>
            <a:picLocks noChangeAspect="1"/>
          </p:cNvPicPr>
          <p:nvPr/>
        </p:nvPicPr>
        <p:blipFill>
          <a:blip r:embed="rId3"/>
          <a:stretch>
            <a:fillRect/>
          </a:stretch>
        </p:blipFill>
        <p:spPr>
          <a:xfrm>
            <a:off x="8064121" y="158728"/>
            <a:ext cx="841321" cy="554784"/>
          </a:xfrm>
          <a:prstGeom prst="rect">
            <a:avLst/>
          </a:prstGeom>
        </p:spPr>
      </p:pic>
      <p:pic>
        <p:nvPicPr>
          <p:cNvPr id="5" name="Imagen 4">
            <a:extLst>
              <a:ext uri="{FF2B5EF4-FFF2-40B4-BE49-F238E27FC236}">
                <a16:creationId xmlns:a16="http://schemas.microsoft.com/office/drawing/2014/main" id="{1C1B9E30-8A48-454F-924E-8A5F8F0EF3C2}"/>
              </a:ext>
            </a:extLst>
          </p:cNvPr>
          <p:cNvPicPr>
            <a:picLocks noChangeAspect="1"/>
          </p:cNvPicPr>
          <p:nvPr/>
        </p:nvPicPr>
        <p:blipFill>
          <a:blip r:embed="rId4"/>
          <a:stretch>
            <a:fillRect/>
          </a:stretch>
        </p:blipFill>
        <p:spPr>
          <a:xfrm>
            <a:off x="8559210" y="4741198"/>
            <a:ext cx="581900" cy="402302"/>
          </a:xfrm>
          <a:prstGeom prst="rect">
            <a:avLst/>
          </a:prstGeom>
        </p:spPr>
      </p:pic>
      <p:sp>
        <p:nvSpPr>
          <p:cNvPr id="8" name="Título 7">
            <a:extLst>
              <a:ext uri="{FF2B5EF4-FFF2-40B4-BE49-F238E27FC236}">
                <a16:creationId xmlns:a16="http://schemas.microsoft.com/office/drawing/2014/main" id="{A9C0582D-06C3-4AE4-8389-FF6A30BC02F7}"/>
              </a:ext>
            </a:extLst>
          </p:cNvPr>
          <p:cNvSpPr>
            <a:spLocks noGrp="1"/>
          </p:cNvSpPr>
          <p:nvPr>
            <p:ph type="title"/>
          </p:nvPr>
        </p:nvSpPr>
        <p:spPr>
          <a:xfrm>
            <a:off x="311700" y="158729"/>
            <a:ext cx="8520600" cy="71351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s-MX" sz="2000" b="1" i="0" u="none" strike="noStrike" kern="0" cap="none" spc="0" normalizeH="0" baseline="0" noProof="0" dirty="0">
                <a:ln>
                  <a:noFill/>
                </a:ln>
                <a:solidFill>
                  <a:srgbClr val="FFFFFF"/>
                </a:solidFill>
                <a:effectLst/>
                <a:uLnTx/>
                <a:uFillTx/>
                <a:latin typeface="Montserrat"/>
                <a:ea typeface="Montserrat"/>
                <a:cs typeface="Montserrat"/>
                <a:sym typeface="Montserrat"/>
              </a:rPr>
              <a:t>ANCL</a:t>
            </a:r>
            <a:r>
              <a:rPr lang="es-MX" sz="2000" b="1" dirty="0">
                <a:solidFill>
                  <a:srgbClr val="FFFFFF"/>
                </a:solidFill>
                <a:latin typeface="Montserrat"/>
                <a:ea typeface="Montserrat"/>
                <a:cs typeface="Montserrat"/>
                <a:sym typeface="Montserrat"/>
              </a:rPr>
              <a:t>A: Perfil crediticio individual</a:t>
            </a:r>
            <a:br>
              <a:rPr kumimoji="0" lang="es-MX" sz="2000" b="0" i="0" u="none" strike="noStrike" kern="0" cap="none" spc="0" normalizeH="0" baseline="0" noProof="0" dirty="0">
                <a:ln>
                  <a:noFill/>
                </a:ln>
                <a:solidFill>
                  <a:srgbClr val="FFFFFF"/>
                </a:solidFill>
                <a:effectLst/>
                <a:uLnTx/>
                <a:uFillTx/>
                <a:latin typeface="Montserrat"/>
                <a:ea typeface="Montserrat"/>
                <a:cs typeface="Montserrat"/>
                <a:sym typeface="Montserrat"/>
              </a:rPr>
            </a:br>
            <a:endParaRPr lang="es-MX" dirty="0"/>
          </a:p>
        </p:txBody>
      </p:sp>
      <p:sp>
        <p:nvSpPr>
          <p:cNvPr id="7" name="Marcador de texto 6">
            <a:extLst>
              <a:ext uri="{FF2B5EF4-FFF2-40B4-BE49-F238E27FC236}">
                <a16:creationId xmlns:a16="http://schemas.microsoft.com/office/drawing/2014/main" id="{EE2A13B3-9B08-4042-A910-9A687FD3832E}"/>
              </a:ext>
            </a:extLst>
          </p:cNvPr>
          <p:cNvSpPr>
            <a:spLocks noGrp="1"/>
          </p:cNvSpPr>
          <p:nvPr>
            <p:ph type="body" idx="1"/>
          </p:nvPr>
        </p:nvSpPr>
        <p:spPr>
          <a:xfrm>
            <a:off x="311700" y="872240"/>
            <a:ext cx="8520600" cy="3696635"/>
          </a:xfrm>
        </p:spPr>
        <p:txBody>
          <a:bodyPr>
            <a:normAutofit/>
          </a:bodyPr>
          <a:lstStyle/>
          <a:p>
            <a:pPr marL="114300" indent="0">
              <a:buNone/>
            </a:pPr>
            <a:endParaRPr lang="es-MX" dirty="0">
              <a:solidFill>
                <a:schemeClr val="bg1"/>
              </a:solidFill>
            </a:endParaRPr>
          </a:p>
          <a:p>
            <a:pPr marL="114300" indent="0">
              <a:buNone/>
            </a:pPr>
            <a:r>
              <a:rPr lang="es-MX" dirty="0">
                <a:solidFill>
                  <a:schemeClr val="bg1"/>
                </a:solidFill>
              </a:rPr>
              <a:t>De la combinación de riesgo económico y riesgo de la industria obtenemos el ancla de la solvencia (</a:t>
            </a:r>
            <a:r>
              <a:rPr lang="es-MX" dirty="0" err="1">
                <a:solidFill>
                  <a:schemeClr val="bg1"/>
                </a:solidFill>
              </a:rPr>
              <a:t>creditwothiness</a:t>
            </a:r>
            <a:r>
              <a:rPr lang="es-MX" dirty="0">
                <a:solidFill>
                  <a:schemeClr val="bg1"/>
                </a:solidFill>
              </a:rPr>
              <a:t>) de un banco. El ancla </a:t>
            </a:r>
            <a:r>
              <a:rPr lang="es-MX" dirty="0" err="1">
                <a:solidFill>
                  <a:schemeClr val="bg1"/>
                </a:solidFill>
              </a:rPr>
              <a:t>ó</a:t>
            </a:r>
            <a:r>
              <a:rPr lang="es-MX" dirty="0">
                <a:solidFill>
                  <a:schemeClr val="bg1"/>
                </a:solidFill>
              </a:rPr>
              <a:t> perfil crediticio individual es un ranking consistente globalmente en los mercados bancarios y su rango es de ‘a’ para el menos riesgoso hasta ‘b-’ para el más riesgoso. </a:t>
            </a:r>
          </a:p>
          <a:p>
            <a:pPr marL="114300" indent="0">
              <a:buNone/>
            </a:pPr>
            <a:endParaRPr lang="es-MX" dirty="0">
              <a:solidFill>
                <a:schemeClr val="bg1"/>
              </a:solidFill>
            </a:endParaRPr>
          </a:p>
          <a:p>
            <a:pPr marL="114300" indent="0">
              <a:buNone/>
            </a:pPr>
            <a:r>
              <a:rPr lang="es-MX" dirty="0">
                <a:solidFill>
                  <a:schemeClr val="bg1"/>
                </a:solidFill>
              </a:rPr>
              <a:t>Para el caso de México, de la combinación de un Riesgo económico de ‘6’ con un Riesgo de la Industria de ‘3’, surge un ‘</a:t>
            </a:r>
            <a:r>
              <a:rPr lang="es-MX" dirty="0" err="1">
                <a:solidFill>
                  <a:schemeClr val="bg1"/>
                </a:solidFill>
              </a:rPr>
              <a:t>bbb</a:t>
            </a:r>
            <a:r>
              <a:rPr lang="es-MX" dirty="0">
                <a:solidFill>
                  <a:schemeClr val="bg1"/>
                </a:solidFill>
              </a:rPr>
              <a:t>-’ en la matriz del Ancla. </a:t>
            </a:r>
          </a:p>
        </p:txBody>
      </p:sp>
    </p:spTree>
    <p:extLst>
      <p:ext uri="{BB962C8B-B14F-4D97-AF65-F5344CB8AC3E}">
        <p14:creationId xmlns:p14="http://schemas.microsoft.com/office/powerpoint/2010/main" val="217984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843C4FF-5008-49FA-AA47-2D8CA5D56BBC}"/>
              </a:ext>
            </a:extLst>
          </p:cNvPr>
          <p:cNvPicPr>
            <a:picLocks noChangeAspect="1"/>
          </p:cNvPicPr>
          <p:nvPr/>
        </p:nvPicPr>
        <p:blipFill>
          <a:blip r:embed="rId2"/>
          <a:stretch>
            <a:fillRect/>
          </a:stretch>
        </p:blipFill>
        <p:spPr>
          <a:xfrm>
            <a:off x="276448" y="361950"/>
            <a:ext cx="7538482" cy="4419600"/>
          </a:xfrm>
          <a:prstGeom prst="rect">
            <a:avLst/>
          </a:prstGeom>
          <a:ln>
            <a:solidFill>
              <a:srgbClr val="0070C0"/>
            </a:solidFill>
          </a:ln>
        </p:spPr>
      </p:pic>
      <p:pic>
        <p:nvPicPr>
          <p:cNvPr id="8" name="Imagen 7">
            <a:extLst>
              <a:ext uri="{FF2B5EF4-FFF2-40B4-BE49-F238E27FC236}">
                <a16:creationId xmlns:a16="http://schemas.microsoft.com/office/drawing/2014/main" id="{622089FD-1DDF-4FF9-9A2C-8780C8135A84}"/>
              </a:ext>
            </a:extLst>
          </p:cNvPr>
          <p:cNvPicPr>
            <a:picLocks noChangeAspect="1"/>
          </p:cNvPicPr>
          <p:nvPr/>
        </p:nvPicPr>
        <p:blipFill>
          <a:blip r:embed="rId3"/>
          <a:stretch>
            <a:fillRect/>
          </a:stretch>
        </p:blipFill>
        <p:spPr>
          <a:xfrm>
            <a:off x="8059479" y="161260"/>
            <a:ext cx="596772" cy="393523"/>
          </a:xfrm>
          <a:prstGeom prst="rect">
            <a:avLst/>
          </a:prstGeom>
          <a:ln>
            <a:solidFill>
              <a:srgbClr val="0070C0"/>
            </a:solidFill>
          </a:ln>
        </p:spPr>
      </p:pic>
    </p:spTree>
    <p:extLst>
      <p:ext uri="{BB962C8B-B14F-4D97-AF65-F5344CB8AC3E}">
        <p14:creationId xmlns:p14="http://schemas.microsoft.com/office/powerpoint/2010/main" val="348848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0"/>
          <p:cNvPicPr preferRelativeResize="0"/>
          <p:nvPr/>
        </p:nvPicPr>
        <p:blipFill>
          <a:blip r:embed="rId3">
            <a:alphaModFix/>
          </a:blip>
          <a:stretch>
            <a:fillRect/>
          </a:stretch>
        </p:blipFill>
        <p:spPr>
          <a:xfrm>
            <a:off x="0" y="0"/>
            <a:ext cx="9144000" cy="5143495"/>
          </a:xfrm>
          <a:prstGeom prst="rect">
            <a:avLst/>
          </a:prstGeom>
          <a:noFill/>
          <a:ln>
            <a:noFill/>
          </a:ln>
        </p:spPr>
      </p:pic>
      <p:sp>
        <p:nvSpPr>
          <p:cNvPr id="319" name="Google Shape;319;p30"/>
          <p:cNvSpPr/>
          <p:nvPr/>
        </p:nvSpPr>
        <p:spPr>
          <a:xfrm>
            <a:off x="-12975" y="4453225"/>
            <a:ext cx="9152700" cy="6903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txBox="1"/>
          <p:nvPr/>
        </p:nvSpPr>
        <p:spPr>
          <a:xfrm>
            <a:off x="447300" y="264000"/>
            <a:ext cx="4815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solidFill>
                  <a:schemeClr val="lt1"/>
                </a:solidFill>
                <a:latin typeface="Montserrat"/>
                <a:ea typeface="Montserrat"/>
                <a:cs typeface="Montserrat"/>
                <a:sym typeface="Montserrat"/>
              </a:rPr>
              <a:t>¡Gracias!</a:t>
            </a:r>
            <a:endParaRPr sz="4800" b="1" dirty="0">
              <a:solidFill>
                <a:schemeClr val="lt1"/>
              </a:solidFill>
              <a:latin typeface="Montserrat"/>
              <a:ea typeface="Montserrat"/>
              <a:cs typeface="Montserrat"/>
              <a:sym typeface="Montserrat"/>
            </a:endParaRPr>
          </a:p>
        </p:txBody>
      </p:sp>
      <p:pic>
        <p:nvPicPr>
          <p:cNvPr id="321" name="Google Shape;321;p30"/>
          <p:cNvPicPr preferRelativeResize="0"/>
          <p:nvPr/>
        </p:nvPicPr>
        <p:blipFill rotWithShape="1">
          <a:blip r:embed="rId4">
            <a:alphaModFix/>
          </a:blip>
          <a:srcRect/>
          <a:stretch/>
        </p:blipFill>
        <p:spPr>
          <a:xfrm>
            <a:off x="7265301" y="448650"/>
            <a:ext cx="1537725" cy="554100"/>
          </a:xfrm>
          <a:prstGeom prst="rect">
            <a:avLst/>
          </a:prstGeom>
          <a:noFill/>
          <a:ln>
            <a:noFill/>
          </a:ln>
        </p:spPr>
      </p:pic>
      <p:sp>
        <p:nvSpPr>
          <p:cNvPr id="323" name="Google Shape;323;p30"/>
          <p:cNvSpPr txBox="1"/>
          <p:nvPr/>
        </p:nvSpPr>
        <p:spPr>
          <a:xfrm>
            <a:off x="5082125" y="4589400"/>
            <a:ext cx="3720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solidFill>
                  <a:schemeClr val="lt1"/>
                </a:solidFill>
                <a:latin typeface="Montserrat"/>
                <a:ea typeface="Montserrat"/>
                <a:cs typeface="Montserrat"/>
                <a:sym typeface="Montserrat"/>
              </a:rPr>
              <a:t>e</a:t>
            </a:r>
            <a:r>
              <a:rPr lang="en" b="1" dirty="0">
                <a:solidFill>
                  <a:schemeClr val="lt1"/>
                </a:solidFill>
                <a:latin typeface="Montserrat"/>
                <a:ea typeface="Montserrat"/>
                <a:cs typeface="Montserrat"/>
                <a:sym typeface="Montserrat"/>
              </a:rPr>
              <a:t>lena_enciso@hotmail.com</a:t>
            </a:r>
            <a:endParaRPr dirty="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553968"/>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3</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7880094" cy="430884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FFFFFF"/>
                </a:solidFill>
                <a:latin typeface="Montserrat"/>
                <a:ea typeface="Montserrat"/>
                <a:cs typeface="Montserrat"/>
                <a:sym typeface="Montserrat"/>
              </a:rPr>
              <a:t>Beneficios de una adecuada</a:t>
            </a: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Gestión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 b="1" dirty="0">
              <a:solidFill>
                <a:srgbClr val="FFFFFF"/>
              </a:solidFill>
              <a:latin typeface="Montserrat"/>
              <a:ea typeface="Montserrat"/>
              <a:cs typeface="Montserrat"/>
              <a:sym typeface="Montserra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Permite tener una visión global del  riesgo, contribuyendo en el logro de los objetivos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 b="1" dirty="0">
                <a:solidFill>
                  <a:srgbClr val="FFFFFF"/>
                </a:solidFill>
                <a:latin typeface="Montserrat"/>
                <a:ea typeface="Montserrat"/>
                <a:cs typeface="Montserrat"/>
                <a:sym typeface="Montserrat"/>
              </a:rPr>
              <a:t>Facilita la toma de decisiones</a:t>
            </a:r>
          </a:p>
          <a:p>
            <a:pPr marR="0" lvl="0" algn="l" defTabSz="914400" rtl="0" eaLnBrk="1" fontAlgn="auto" latinLnBrk="0" hangingPunct="1">
              <a:lnSpc>
                <a:spcPct val="100000"/>
              </a:lnSpc>
              <a:spcBef>
                <a:spcPts val="0"/>
              </a:spcBef>
              <a:spcAft>
                <a:spcPts val="0"/>
              </a:spcAft>
              <a:buClr>
                <a:srgbClr val="000000"/>
              </a:buClr>
              <a:buSzTx/>
              <a:tabLst/>
              <a:defRPr/>
            </a:pPr>
            <a:endParaRPr lang="en" b="1" dirty="0">
              <a:solidFill>
                <a:srgbClr val="FFFFFF"/>
              </a:solidFill>
              <a:latin typeface="Montserrat"/>
              <a:ea typeface="Montserrat"/>
              <a:cs typeface="Montserrat"/>
              <a:sym typeface="Montserra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Soporta las actividades de planeación estratégica y fortalece el ambiente de control interno</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 b="1" dirty="0">
                <a:solidFill>
                  <a:srgbClr val="FFFFFF"/>
                </a:solidFill>
                <a:latin typeface="Montserrat"/>
                <a:ea typeface="Montserrat"/>
                <a:cs typeface="Montserrat"/>
                <a:sym typeface="Montserrat"/>
              </a:rPr>
              <a:t>Permite cumplir con nuevos marcos regulatorios y practicas de gobierno corporativo</a:t>
            </a:r>
          </a:p>
          <a:p>
            <a:pPr marR="0" lvl="0" algn="l" defTabSz="914400" rtl="0" eaLnBrk="1" fontAlgn="auto" latinLnBrk="0" hangingPunct="1">
              <a:lnSpc>
                <a:spcPct val="100000"/>
              </a:lnSpc>
              <a:spcBef>
                <a:spcPts val="0"/>
              </a:spcBef>
              <a:spcAft>
                <a:spcPts val="0"/>
              </a:spcAft>
              <a:buClr>
                <a:srgbClr val="000000"/>
              </a:buClr>
              <a:buSzTx/>
              <a:tabLst/>
              <a:defRPr/>
            </a:pPr>
            <a:endParaRPr lang="en" b="1" dirty="0">
              <a:solidFill>
                <a:srgbClr val="FFFFFF"/>
              </a:solidFill>
              <a:latin typeface="Montserrat"/>
              <a:ea typeface="Montserrat"/>
              <a:cs typeface="Montserrat"/>
              <a:sym typeface="Montserra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Fomenta que la administración de riesgos sea un pilar dentro de la cultura de la organización.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2" name="Google Shape;72;p14"/>
          <p:cNvSpPr txBox="1"/>
          <p:nvPr/>
        </p:nvSpPr>
        <p:spPr>
          <a:xfrm>
            <a:off x="1423950" y="3951888"/>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1960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4" name="Google Shape;74;p14"/>
          <p:cNvSpPr txBox="1"/>
          <p:nvPr/>
        </p:nvSpPr>
        <p:spPr>
          <a:xfrm>
            <a:off x="2026029"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1965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75" name="Google Shape;75;p14"/>
          <p:cNvSpPr txBox="1"/>
          <p:nvPr/>
        </p:nvSpPr>
        <p:spPr>
          <a:xfrm>
            <a:off x="2628108"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1970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76" name="Google Shape;76;p14"/>
          <p:cNvSpPr txBox="1"/>
          <p:nvPr/>
        </p:nvSpPr>
        <p:spPr>
          <a:xfrm>
            <a:off x="323018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1975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1980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78" name="Google Shape;78;p14"/>
          <p:cNvSpPr txBox="1"/>
          <p:nvPr/>
        </p:nvSpPr>
        <p:spPr>
          <a:xfrm>
            <a:off x="4434346"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1985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79" name="Google Shape;79;p14"/>
          <p:cNvSpPr txBox="1"/>
          <p:nvPr/>
        </p:nvSpPr>
        <p:spPr>
          <a:xfrm>
            <a:off x="5036425"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1990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0" name="Google Shape;80;p14"/>
          <p:cNvSpPr txBox="1"/>
          <p:nvPr/>
        </p:nvSpPr>
        <p:spPr>
          <a:xfrm>
            <a:off x="5638504"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1995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1" name="Google Shape;81;p14"/>
          <p:cNvSpPr txBox="1"/>
          <p:nvPr/>
        </p:nvSpPr>
        <p:spPr>
          <a:xfrm>
            <a:off x="6240583"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2000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2" name="Google Shape;82;p14"/>
          <p:cNvSpPr txBox="1"/>
          <p:nvPr/>
        </p:nvSpPr>
        <p:spPr>
          <a:xfrm>
            <a:off x="6842662"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2005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2010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9" name="Google Shape;89;p14"/>
          <p:cNvSpPr txBox="1"/>
          <p:nvPr/>
        </p:nvSpPr>
        <p:spPr>
          <a:xfrm>
            <a:off x="447300" y="1958575"/>
            <a:ext cx="9714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25 000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5" name="Google Shape;95;p14"/>
          <p:cNvSpPr txBox="1"/>
          <p:nvPr/>
        </p:nvSpPr>
        <p:spPr>
          <a:xfrm>
            <a:off x="3595275" y="3512488"/>
            <a:ext cx="8391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8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253A93"/>
                </a:solidFill>
                <a:effectLst/>
                <a:uLnTx/>
                <a:uFillTx/>
                <a:latin typeface="Montserrat"/>
                <a:ea typeface="Montserrat"/>
                <a:cs typeface="Montserrat"/>
                <a:sym typeface="Montserrat"/>
              </a:rPr>
              <a:t>1 778</a:t>
            </a:r>
            <a:endParaRPr kumimoji="0" sz="8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61021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p:nvPr/>
        </p:nvSpPr>
        <p:spPr>
          <a:xfrm>
            <a:off x="-8774" y="0"/>
            <a:ext cx="4580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7" name="Google Shape;117;p16"/>
          <p:cNvPicPr preferRelativeResize="0"/>
          <p:nvPr/>
        </p:nvPicPr>
        <p:blipFill rotWithShape="1">
          <a:blip r:embed="rId3">
            <a:alphaModFix/>
          </a:blip>
          <a:srcRect l="15309" r="25329"/>
          <a:stretch/>
        </p:blipFill>
        <p:spPr>
          <a:xfrm>
            <a:off x="4572075" y="0"/>
            <a:ext cx="4580700" cy="5143501"/>
          </a:xfrm>
          <a:prstGeom prst="rect">
            <a:avLst/>
          </a:prstGeom>
          <a:noFill/>
          <a:ln>
            <a:noFill/>
          </a:ln>
        </p:spPr>
      </p:pic>
      <p:pic>
        <p:nvPicPr>
          <p:cNvPr id="121" name="Google Shape;121;p16"/>
          <p:cNvPicPr preferRelativeResize="0"/>
          <p:nvPr/>
        </p:nvPicPr>
        <p:blipFill rotWithShape="1">
          <a:blip r:embed="rId4">
            <a:alphaModFix/>
          </a:blip>
          <a:srcRect l="7849" r="45953"/>
          <a:stretch/>
        </p:blipFill>
        <p:spPr>
          <a:xfrm>
            <a:off x="7974063" y="4245713"/>
            <a:ext cx="710374" cy="554100"/>
          </a:xfrm>
          <a:prstGeom prst="rect">
            <a:avLst/>
          </a:prstGeom>
          <a:noFill/>
          <a:ln>
            <a:noFill/>
          </a:ln>
        </p:spPr>
      </p:pic>
      <p:sp>
        <p:nvSpPr>
          <p:cNvPr id="18" name="Google Shape;115;p16">
            <a:extLst>
              <a:ext uri="{FF2B5EF4-FFF2-40B4-BE49-F238E27FC236}">
                <a16:creationId xmlns:a16="http://schemas.microsoft.com/office/drawing/2014/main" id="{4A85289D-9189-49D3-A6F1-A23DAEEED39D}"/>
              </a:ext>
            </a:extLst>
          </p:cNvPr>
          <p:cNvSpPr/>
          <p:nvPr/>
        </p:nvSpPr>
        <p:spPr>
          <a:xfrm>
            <a:off x="0" y="0"/>
            <a:ext cx="4580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15;p16">
            <a:extLst>
              <a:ext uri="{FF2B5EF4-FFF2-40B4-BE49-F238E27FC236}">
                <a16:creationId xmlns:a16="http://schemas.microsoft.com/office/drawing/2014/main" id="{BE4AD6D8-5842-4457-8CFC-C0E330F77AD9}"/>
              </a:ext>
            </a:extLst>
          </p:cNvPr>
          <p:cNvSpPr/>
          <p:nvPr/>
        </p:nvSpPr>
        <p:spPr>
          <a:xfrm>
            <a:off x="16024" y="350874"/>
            <a:ext cx="4564676" cy="4727502"/>
          </a:xfrm>
          <a:prstGeom prst="rect">
            <a:avLst/>
          </a:prstGeom>
          <a:solidFill>
            <a:srgbClr val="253A93"/>
          </a:solidFill>
          <a:ln>
            <a:noFill/>
          </a:ln>
        </p:spPr>
        <p:txBody>
          <a:bodyPr spcFirstLastPara="1" wrap="square" lIns="91425" tIns="91425" rIns="91425" bIns="91425" anchor="ctr" anchorCtr="0">
            <a:noAutofit/>
          </a:bodyPr>
          <a:lstStyle/>
          <a:p>
            <a:r>
              <a:rPr lang="es-MX" b="1" i="1" dirty="0">
                <a:solidFill>
                  <a:schemeClr val="bg1"/>
                </a:solidFill>
                <a:latin typeface="Montserrat" panose="00000500000000000000" pitchFamily="2" charset="0"/>
              </a:rPr>
              <a:t>Estrategia de Riesgo:</a:t>
            </a:r>
          </a:p>
          <a:p>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r>
              <a:rPr lang="es-MX" b="1" i="1" dirty="0">
                <a:solidFill>
                  <a:schemeClr val="bg1"/>
                </a:solidFill>
                <a:latin typeface="Montserrat" panose="00000500000000000000" pitchFamily="2" charset="0"/>
              </a:rPr>
              <a:t>Apetito al riesgo, factores de riesgo, gobierno corporativo, organización y políticas</a:t>
            </a:r>
          </a:p>
          <a:p>
            <a:endParaRPr lang="es-MX" b="1" i="1" dirty="0">
              <a:solidFill>
                <a:schemeClr val="bg1"/>
              </a:solidFill>
              <a:latin typeface="Montserrat" panose="00000500000000000000" pitchFamily="2" charset="0"/>
            </a:endParaRPr>
          </a:p>
          <a:p>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r>
              <a:rPr lang="es-MX" b="1" i="1" dirty="0">
                <a:solidFill>
                  <a:schemeClr val="bg1"/>
                </a:solidFill>
                <a:latin typeface="Montserrat" panose="00000500000000000000" pitchFamily="2" charset="0"/>
              </a:rPr>
              <a:t>Desarrollo del Modelo de Negocio, Monitoreo y Reporteo de KPI’s (Key Performance Indicators)</a:t>
            </a: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r>
              <a:rPr lang="es-MX" b="1" i="1" dirty="0">
                <a:solidFill>
                  <a:schemeClr val="bg1"/>
                </a:solidFill>
                <a:latin typeface="Montserrat" panose="00000500000000000000" pitchFamily="2" charset="0"/>
              </a:rPr>
              <a:t>Procesos de Negocio, administración del cambio e incentivos, administración de la información, tecnología e infraestructura.</a:t>
            </a: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s-MX" b="1" i="1" dirty="0">
              <a:solidFill>
                <a:schemeClr val="bg1"/>
              </a:solidFill>
              <a:latin typeface="Montserrat" panose="00000500000000000000" pitchFamily="2" charset="0"/>
            </a:endParaRPr>
          </a:p>
          <a:p>
            <a:endParaRPr lang="es-MX" b="1" i="1" dirty="0">
              <a:solidFill>
                <a:schemeClr val="bg1"/>
              </a:solidFill>
              <a:latin typeface="Montserrat"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a:off x="-8625"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8625" y="690400"/>
            <a:ext cx="9152700" cy="411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cxnSp>
        <p:nvCxnSpPr>
          <p:cNvPr id="130" name="Google Shape;130;p17"/>
          <p:cNvCxnSpPr>
            <a:cxnSpLocks/>
          </p:cNvCxnSpPr>
          <p:nvPr/>
        </p:nvCxnSpPr>
        <p:spPr>
          <a:xfrm>
            <a:off x="1398075" y="2847600"/>
            <a:ext cx="6231000" cy="0"/>
          </a:xfrm>
          <a:prstGeom prst="straightConnector1">
            <a:avLst/>
          </a:prstGeom>
          <a:noFill/>
          <a:ln w="28575" cap="flat" cmpd="sng">
            <a:solidFill>
              <a:srgbClr val="D64B3D"/>
            </a:solidFill>
            <a:prstDash val="solid"/>
            <a:round/>
            <a:headEnd type="none" w="med" len="med"/>
            <a:tailEnd type="none" w="med" len="med"/>
          </a:ln>
        </p:spPr>
      </p:cxnSp>
      <p:sp>
        <p:nvSpPr>
          <p:cNvPr id="131" name="Google Shape;131;p17"/>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MASTER</a:t>
            </a:r>
            <a:r>
              <a:rPr lang="en" sz="1200">
                <a:solidFill>
                  <a:schemeClr val="lt1"/>
                </a:solidFill>
                <a:latin typeface="Montserrat"/>
                <a:ea typeface="Montserrat"/>
                <a:cs typeface="Montserrat"/>
                <a:sym typeface="Montserrat"/>
              </a:rPr>
              <a:t> IN FINANCE</a:t>
            </a:r>
            <a:endParaRPr sz="1200">
              <a:solidFill>
                <a:schemeClr val="lt1"/>
              </a:solidFill>
              <a:latin typeface="Montserrat"/>
              <a:ea typeface="Montserrat"/>
              <a:cs typeface="Montserrat"/>
              <a:sym typeface="Montserrat"/>
            </a:endParaRPr>
          </a:p>
        </p:txBody>
      </p:sp>
      <p:sp>
        <p:nvSpPr>
          <p:cNvPr id="132" name="Google Shape;132;p17"/>
          <p:cNvSpPr txBox="1"/>
          <p:nvPr/>
        </p:nvSpPr>
        <p:spPr>
          <a:xfrm>
            <a:off x="8079175" y="4774200"/>
            <a:ext cx="569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chemeClr val="lt1"/>
                </a:solidFill>
                <a:latin typeface="Montserrat"/>
                <a:ea typeface="Montserrat"/>
                <a:cs typeface="Montserrat"/>
                <a:sym typeface="Montserrat"/>
              </a:rPr>
              <a:t>5</a:t>
            </a:r>
            <a:endParaRPr sz="1200" b="1">
              <a:solidFill>
                <a:schemeClr val="lt1"/>
              </a:solidFill>
              <a:latin typeface="Montserrat"/>
              <a:ea typeface="Montserrat"/>
              <a:cs typeface="Montserrat"/>
              <a:sym typeface="Montserrat"/>
            </a:endParaRPr>
          </a:p>
        </p:txBody>
      </p:sp>
      <p:sp>
        <p:nvSpPr>
          <p:cNvPr id="133" name="Google Shape;133;p17"/>
          <p:cNvSpPr txBox="1"/>
          <p:nvPr/>
        </p:nvSpPr>
        <p:spPr>
          <a:xfrm>
            <a:off x="116959" y="136300"/>
            <a:ext cx="6891366"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1"/>
                </a:solidFill>
                <a:latin typeface="Montserrat"/>
                <a:ea typeface="Montserrat"/>
                <a:cs typeface="Montserrat"/>
                <a:sym typeface="Montserrat"/>
              </a:rPr>
              <a:t>Indicadores clave de rendimiento (KPI’s)</a:t>
            </a:r>
            <a:endParaRPr sz="2400" dirty="0">
              <a:solidFill>
                <a:schemeClr val="lt1"/>
              </a:solidFill>
              <a:latin typeface="Montserrat"/>
              <a:ea typeface="Montserrat"/>
              <a:cs typeface="Montserrat"/>
              <a:sym typeface="Montserrat"/>
            </a:endParaRPr>
          </a:p>
        </p:txBody>
      </p:sp>
      <p:sp>
        <p:nvSpPr>
          <p:cNvPr id="134" name="Google Shape;134;p17"/>
          <p:cNvSpPr txBox="1"/>
          <p:nvPr/>
        </p:nvSpPr>
        <p:spPr>
          <a:xfrm>
            <a:off x="2179673" y="1244368"/>
            <a:ext cx="479150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rgbClr val="253A93"/>
                </a:solidFill>
                <a:latin typeface="Montserrat"/>
                <a:ea typeface="Montserrat"/>
                <a:cs typeface="Montserrat"/>
                <a:sym typeface="Montserrat"/>
              </a:rPr>
              <a:t>Ejemplos de los principales KPI’s:</a:t>
            </a:r>
            <a:endParaRPr sz="1800" b="1" dirty="0">
              <a:solidFill>
                <a:srgbClr val="253A93"/>
              </a:solidFill>
              <a:latin typeface="Montserrat"/>
              <a:ea typeface="Montserrat"/>
              <a:cs typeface="Montserrat"/>
              <a:sym typeface="Montserrat"/>
            </a:endParaRPr>
          </a:p>
        </p:txBody>
      </p:sp>
      <p:sp>
        <p:nvSpPr>
          <p:cNvPr id="135" name="Google Shape;135;p17"/>
          <p:cNvSpPr txBox="1"/>
          <p:nvPr/>
        </p:nvSpPr>
        <p:spPr>
          <a:xfrm>
            <a:off x="378825" y="3472321"/>
            <a:ext cx="203850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b="1" dirty="0">
                <a:solidFill>
                  <a:srgbClr val="253A93"/>
                </a:solidFill>
                <a:latin typeface="Montserrat"/>
                <a:ea typeface="Montserrat"/>
                <a:cs typeface="Montserrat"/>
                <a:sym typeface="Montserrat"/>
              </a:rPr>
              <a:t>Medida de la rentabilidad de una empresa en relación con el patrimonio</a:t>
            </a:r>
            <a:endParaRPr b="1" dirty="0">
              <a:solidFill>
                <a:srgbClr val="253A93"/>
              </a:solidFill>
              <a:latin typeface="Montserrat"/>
              <a:ea typeface="Montserrat"/>
              <a:cs typeface="Montserrat"/>
              <a:sym typeface="Montserrat"/>
            </a:endParaRPr>
          </a:p>
        </p:txBody>
      </p:sp>
      <p:sp>
        <p:nvSpPr>
          <p:cNvPr id="136" name="Google Shape;136;p17"/>
          <p:cNvSpPr txBox="1"/>
          <p:nvPr/>
        </p:nvSpPr>
        <p:spPr>
          <a:xfrm>
            <a:off x="3104707" y="3486525"/>
            <a:ext cx="2477918"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rgbClr val="253A93"/>
                </a:solidFill>
                <a:latin typeface="Montserrat"/>
                <a:ea typeface="Montserrat"/>
                <a:cs typeface="Montserrat"/>
                <a:sym typeface="Montserrat"/>
              </a:rPr>
              <a:t>EBIT /EBITDA </a:t>
            </a:r>
            <a:r>
              <a:rPr lang="es-MX" b="1" dirty="0">
                <a:solidFill>
                  <a:srgbClr val="253A93"/>
                </a:solidFill>
                <a:latin typeface="Montserrat"/>
                <a:ea typeface="Montserrat"/>
                <a:cs typeface="Montserrat"/>
                <a:sym typeface="Montserrat"/>
              </a:rPr>
              <a:t>es una medida importante de la eficiencia operativa de una empresa.</a:t>
            </a:r>
            <a:r>
              <a:rPr lang="en-US" b="1" dirty="0">
                <a:solidFill>
                  <a:srgbClr val="253A93"/>
                </a:solidFill>
                <a:latin typeface="Montserrat"/>
                <a:ea typeface="Montserrat"/>
                <a:cs typeface="Montserrat"/>
                <a:sym typeface="Montserrat"/>
              </a:rPr>
              <a:t>  </a:t>
            </a:r>
            <a:endParaRPr lang="es-ES" b="1" dirty="0">
              <a:solidFill>
                <a:srgbClr val="253A93"/>
              </a:solidFill>
              <a:latin typeface="Montserrat"/>
              <a:ea typeface="Montserrat"/>
              <a:cs typeface="Montserrat"/>
              <a:sym typeface="Montserrat"/>
            </a:endParaRPr>
          </a:p>
        </p:txBody>
      </p:sp>
      <p:sp>
        <p:nvSpPr>
          <p:cNvPr id="137" name="Google Shape;137;p17"/>
          <p:cNvSpPr txBox="1"/>
          <p:nvPr/>
        </p:nvSpPr>
        <p:spPr>
          <a:xfrm>
            <a:off x="5858540" y="3486525"/>
            <a:ext cx="3104707"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b="1" dirty="0">
                <a:solidFill>
                  <a:srgbClr val="253A93"/>
                </a:solidFill>
                <a:latin typeface="Montserrat"/>
                <a:ea typeface="Montserrat"/>
                <a:cs typeface="Montserrat"/>
                <a:sym typeface="Montserrat"/>
              </a:rPr>
              <a:t>Efectivo recibido (entrada) de ventas y préstamos menos la cantidad total de dinero gastado (salida) por la empresa durante el mismo período</a:t>
            </a:r>
            <a:endParaRPr b="1" dirty="0">
              <a:solidFill>
                <a:srgbClr val="253A93"/>
              </a:solidFill>
              <a:latin typeface="Montserrat"/>
              <a:ea typeface="Montserrat"/>
              <a:cs typeface="Montserrat"/>
              <a:sym typeface="Montserrat"/>
            </a:endParaRPr>
          </a:p>
        </p:txBody>
      </p:sp>
      <p:sp>
        <p:nvSpPr>
          <p:cNvPr id="138" name="Google Shape;138;p17"/>
          <p:cNvSpPr/>
          <p:nvPr/>
        </p:nvSpPr>
        <p:spPr>
          <a:xfrm>
            <a:off x="3942075" y="2202075"/>
            <a:ext cx="1242600" cy="1242600"/>
          </a:xfrm>
          <a:prstGeom prst="ellipse">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EBIT /EBITDA</a:t>
            </a:r>
            <a:endParaRPr dirty="0"/>
          </a:p>
        </p:txBody>
      </p:sp>
      <p:sp>
        <p:nvSpPr>
          <p:cNvPr id="139" name="Google Shape;139;p17"/>
          <p:cNvSpPr/>
          <p:nvPr/>
        </p:nvSpPr>
        <p:spPr>
          <a:xfrm>
            <a:off x="7008325" y="2202075"/>
            <a:ext cx="1242600" cy="1242600"/>
          </a:xfrm>
          <a:prstGeom prst="ellipse">
            <a:avLst/>
          </a:prstGeom>
          <a:solidFill>
            <a:srgbClr val="D64B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  NET CASH</a:t>
            </a:r>
          </a:p>
          <a:p>
            <a:pPr marL="0" lvl="0" indent="0" algn="l" rtl="0">
              <a:spcBef>
                <a:spcPts val="0"/>
              </a:spcBef>
              <a:spcAft>
                <a:spcPts val="0"/>
              </a:spcAft>
              <a:buNone/>
            </a:pPr>
            <a:r>
              <a:rPr lang="en" dirty="0"/>
              <a:t>  FLOW</a:t>
            </a:r>
            <a:endParaRPr dirty="0"/>
          </a:p>
        </p:txBody>
      </p:sp>
      <p:sp>
        <p:nvSpPr>
          <p:cNvPr id="140" name="Google Shape;140;p17"/>
          <p:cNvSpPr/>
          <p:nvPr/>
        </p:nvSpPr>
        <p:spPr>
          <a:xfrm>
            <a:off x="808550" y="2202075"/>
            <a:ext cx="1242600" cy="1242600"/>
          </a:xfrm>
          <a:prstGeom prst="ellipse">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ROE</a:t>
            </a:r>
            <a:endParaRPr dirty="0"/>
          </a:p>
        </p:txBody>
      </p:sp>
      <p:pic>
        <p:nvPicPr>
          <p:cNvPr id="144" name="Google Shape;144;p17"/>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553968"/>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6</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7880094" cy="486283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Administración Integral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r>
              <a:rPr lang="en" sz="1800" b="1" i="1" u="sng" dirty="0">
                <a:solidFill>
                  <a:srgbClr val="FFFFFF"/>
                </a:solidFill>
                <a:latin typeface="Montserrat"/>
                <a:ea typeface="Montserrat"/>
                <a:cs typeface="Montserrat"/>
                <a:sym typeface="Montserrat"/>
              </a:rPr>
              <a:t>Riesgo de Mercado </a:t>
            </a:r>
            <a:r>
              <a:rPr lang="en" sz="1800" b="1" i="1" dirty="0">
                <a:solidFill>
                  <a:srgbClr val="FFFFFF"/>
                </a:solidFill>
                <a:latin typeface="Montserrat"/>
                <a:ea typeface="Montserrat"/>
                <a:cs typeface="Montserrat"/>
                <a:sym typeface="Montserrat"/>
              </a:rPr>
              <a:t>(SARM)</a:t>
            </a:r>
            <a:r>
              <a:rPr lang="es-MX" sz="1800" b="1" i="1" dirty="0">
                <a:solidFill>
                  <a:srgbClr val="FFFFFF"/>
                </a:solidFill>
                <a:latin typeface="Montserrat"/>
                <a:ea typeface="Montserrat"/>
                <a:cs typeface="Montserrat"/>
                <a:sym typeface="Montserrat"/>
              </a:rPr>
              <a:t> </a:t>
            </a:r>
            <a:r>
              <a:rPr lang="es-MX" dirty="0">
                <a:solidFill>
                  <a:srgbClr val="FFFFFF"/>
                </a:solidFill>
                <a:latin typeface="Montserrat"/>
                <a:ea typeface="Montserrat"/>
                <a:cs typeface="Montserrat"/>
                <a:sym typeface="Montserrat"/>
              </a:rPr>
              <a:t>la pérdida potencial o incurrida por cambios en los Factores de Riesgo que inciden sobre la valuación o sobre los resultados esperados de las operaciones activas, pasivas o causantes de pasivo contingente, tales como tasas de interés, tipos de cambio e índices de precios, entre otros. </a:t>
            </a:r>
            <a:endParaRPr kumimoji="0" lang="en"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 sz="140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en" sz="1400" i="0" u="none" strike="noStrike" kern="0" cap="none" spc="0" normalizeH="0" baseline="0" noProof="0" dirty="0">
                <a:ln>
                  <a:noFill/>
                </a:ln>
                <a:solidFill>
                  <a:srgbClr val="FFFFFF"/>
                </a:solidFill>
                <a:effectLst/>
                <a:uLnTx/>
                <a:uFillTx/>
                <a:latin typeface="Montserrat"/>
                <a:ea typeface="Montserrat"/>
                <a:cs typeface="Montserrat"/>
                <a:sym typeface="Montserrat"/>
              </a:rPr>
              <a:t>Variables de Riesgo de Mercado: </a:t>
            </a:r>
            <a:r>
              <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rPr>
              <a:t>Variaciones en tasas de interés, tipos de cambio, cotizaciones bursátiles y precios. </a:t>
            </a:r>
          </a:p>
          <a:p>
            <a:pPr marR="0" lvl="0" algn="l" defTabSz="914400" rtl="0" eaLnBrk="1" fontAlgn="auto" latinLnBrk="0" hangingPunct="1">
              <a:lnSpc>
                <a:spcPct val="100000"/>
              </a:lnSpc>
              <a:spcBef>
                <a:spcPts val="0"/>
              </a:spcBef>
              <a:spcAft>
                <a:spcPts val="0"/>
              </a:spcAft>
              <a:buClr>
                <a:srgbClr val="000000"/>
              </a:buClr>
              <a:buSzTx/>
              <a:tabLst/>
              <a:defRPr/>
            </a:pPr>
            <a:r>
              <a:rPr lang="es-MX" dirty="0">
                <a:solidFill>
                  <a:srgbClr val="FFFFFF"/>
                </a:solidFill>
                <a:latin typeface="Montserrat"/>
                <a:ea typeface="Montserrat"/>
                <a:cs typeface="Montserrat"/>
                <a:sym typeface="Montserrat"/>
              </a:rPr>
              <a:t>E</a:t>
            </a:r>
            <a:r>
              <a:rPr kumimoji="0" lang="es-MX" sz="1400" u="none" strike="noStrike" kern="0" cap="none" spc="0" normalizeH="0" baseline="0" noProof="0" dirty="0">
                <a:ln>
                  <a:noFill/>
                </a:ln>
                <a:solidFill>
                  <a:srgbClr val="FFFFFF"/>
                </a:solidFill>
                <a:effectLst/>
                <a:uLnTx/>
                <a:uFillTx/>
                <a:latin typeface="Montserrat"/>
                <a:ea typeface="Montserrat"/>
                <a:cs typeface="Montserrat"/>
                <a:sym typeface="Montserrat"/>
              </a:rPr>
              <a:t>l riesgo de mercado tiene un componente de riesgo sistemático es aquel que se deriva de </a:t>
            </a:r>
            <a:r>
              <a:rPr kumimoji="0" lang="es-MX" sz="1400" b="1" u="none" strike="noStrike" kern="0" cap="none" spc="0" normalizeH="0" baseline="0" noProof="0" dirty="0">
                <a:ln>
                  <a:noFill/>
                </a:ln>
                <a:solidFill>
                  <a:srgbClr val="FFFFFF"/>
                </a:solidFill>
                <a:effectLst/>
                <a:uLnTx/>
                <a:uFillTx/>
                <a:latin typeface="Montserrat"/>
                <a:ea typeface="Montserrat"/>
                <a:cs typeface="Montserrat"/>
                <a:sym typeface="Montserrat"/>
              </a:rPr>
              <a:t>la incertidumbre global del mercado </a:t>
            </a:r>
            <a:r>
              <a:rPr kumimoji="0" lang="es-MX" sz="1400" u="none" strike="noStrike" kern="0" cap="none" spc="0" normalizeH="0" baseline="0" noProof="0" dirty="0">
                <a:ln>
                  <a:noFill/>
                </a:ln>
                <a:solidFill>
                  <a:srgbClr val="FFFFFF"/>
                </a:solidFill>
                <a:effectLst/>
                <a:uLnTx/>
                <a:uFillTx/>
                <a:latin typeface="Montserrat"/>
                <a:ea typeface="Montserrat"/>
                <a:cs typeface="Montserrat"/>
                <a:sym typeface="Montserrat"/>
              </a:rPr>
              <a:t>que afecta en mayor o menor grado a todos los activos existentes en la economía.</a:t>
            </a:r>
            <a:endPar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endParaRPr lang="en" dirty="0">
              <a:solidFill>
                <a:srgbClr val="FFFFFF"/>
              </a:solidFill>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rPr>
              <a:t>El Sistema de Administración de Riesgo de Mercado (SARM) debe contener:</a:t>
            </a:r>
          </a:p>
          <a:p>
            <a:pPr marR="0" lvl="0" algn="l" defTabSz="914400" rtl="0" eaLnBrk="1" fontAlgn="auto" latinLnBrk="0" hangingPunct="1">
              <a:lnSpc>
                <a:spcPct val="100000"/>
              </a:lnSpc>
              <a:spcBef>
                <a:spcPts val="0"/>
              </a:spcBef>
              <a:spcAft>
                <a:spcPts val="0"/>
              </a:spcAft>
              <a:buClr>
                <a:srgbClr val="000000"/>
              </a:buClr>
              <a:buSzTx/>
              <a:tabLst/>
              <a:defRPr/>
            </a:pPr>
            <a:endParaRPr lang="en" dirty="0">
              <a:solidFill>
                <a:srgbClr val="FFFFFF"/>
              </a:solidFill>
              <a:latin typeface="Montserrat"/>
              <a:ea typeface="Montserrat"/>
              <a:cs typeface="Montserrat"/>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rPr>
              <a:t>Políticas y Procedimientos de Admon. </a:t>
            </a:r>
            <a:r>
              <a:rPr kumimoji="0" lang="es-MX" sz="1400" u="none" strike="noStrike" kern="0" cap="none" spc="0" normalizeH="0" baseline="0" noProof="0" dirty="0">
                <a:ln>
                  <a:noFill/>
                </a:ln>
                <a:solidFill>
                  <a:srgbClr val="FFFFFF"/>
                </a:solidFill>
                <a:effectLst/>
                <a:uLnTx/>
                <a:uFillTx/>
                <a:latin typeface="Montserrat"/>
                <a:ea typeface="Montserrat"/>
                <a:cs typeface="Montserrat"/>
                <a:sym typeface="Montserrat"/>
              </a:rPr>
              <a:t>Y</a:t>
            </a:r>
            <a:r>
              <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rPr>
              <a:t> gestión de RM</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en" dirty="0">
                <a:solidFill>
                  <a:srgbClr val="FFFFFF"/>
                </a:solidFill>
                <a:latin typeface="Montserrat"/>
                <a:ea typeface="Montserrat"/>
                <a:cs typeface="Montserrat"/>
                <a:sym typeface="Montserrat"/>
              </a:rPr>
              <a:t>Metodología de medición de los RM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rPr>
              <a:t>Procedimientos de</a:t>
            </a:r>
            <a:r>
              <a:rPr lang="en" dirty="0">
                <a:solidFill>
                  <a:srgbClr val="FFFFFF"/>
                </a:solidFill>
                <a:latin typeface="Montserrat"/>
                <a:ea typeface="Montserrat"/>
                <a:cs typeface="Montserrat"/>
                <a:sym typeface="Montserrat"/>
              </a:rPr>
              <a:t> control del SARM</a:t>
            </a:r>
            <a:endParaRPr kumimoji="0" lang="en" sz="140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19</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79" name="Google Shape;79;p14"/>
          <p:cNvSpPr txBox="1"/>
          <p:nvPr/>
        </p:nvSpPr>
        <p:spPr>
          <a:xfrm>
            <a:off x="5036425"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199</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0" name="Google Shape;80;p14"/>
          <p:cNvSpPr txBox="1"/>
          <p:nvPr/>
        </p:nvSpPr>
        <p:spPr>
          <a:xfrm>
            <a:off x="5638504"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1995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1" name="Google Shape;81;p14"/>
          <p:cNvSpPr txBox="1"/>
          <p:nvPr/>
        </p:nvSpPr>
        <p:spPr>
          <a:xfrm>
            <a:off x="6240583"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2000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2" name="Google Shape;82;p14"/>
          <p:cNvSpPr txBox="1"/>
          <p:nvPr/>
        </p:nvSpPr>
        <p:spPr>
          <a:xfrm>
            <a:off x="6842662"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2005</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253A93"/>
                </a:solidFill>
                <a:effectLst/>
                <a:uLnTx/>
                <a:uFillTx/>
                <a:latin typeface="Montserrat"/>
                <a:ea typeface="Montserrat"/>
                <a:cs typeface="Montserrat"/>
                <a:sym typeface="Montserrat"/>
              </a:rPr>
              <a:t>2010</a:t>
            </a:r>
            <a:endParaRPr kumimoji="0" sz="12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71000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553968"/>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7</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5" y="30295"/>
            <a:ext cx="7880094" cy="680183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Administración Integral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800" b="1" i="1" u="sng" dirty="0">
                <a:solidFill>
                  <a:srgbClr val="FFFFFF"/>
                </a:solidFill>
                <a:latin typeface="Montserrat"/>
                <a:ea typeface="Montserrat"/>
                <a:cs typeface="Montserrat"/>
                <a:sym typeface="Montserrat"/>
              </a:rPr>
              <a:t>Riesgo de Crédito </a:t>
            </a:r>
            <a:r>
              <a:rPr kumimoji="0" lang="en" sz="1800" b="1" i="1" u="none" strike="noStrike" kern="0" cap="none" spc="0" normalizeH="0" baseline="0" noProof="0" dirty="0">
                <a:ln>
                  <a:noFill/>
                </a:ln>
                <a:solidFill>
                  <a:srgbClr val="FFFFFF"/>
                </a:solidFill>
                <a:effectLst/>
                <a:uLnTx/>
                <a:uFillTx/>
                <a:latin typeface="Montserrat"/>
                <a:ea typeface="Montserrat"/>
                <a:cs typeface="Montserrat"/>
                <a:sym typeface="Montserrat"/>
              </a:rPr>
              <a:t>(SARC)</a:t>
            </a:r>
            <a:r>
              <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rPr>
              <a:t>. </a:t>
            </a:r>
            <a:r>
              <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rPr>
              <a:t> </a:t>
            </a:r>
            <a:r>
              <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rPr>
              <a:t>Pérdida potencial o incurrida por la falta de pago de un acreditado o contraparte en las operaciones que efectúan las Instituciones, incluyendo las garantías reales o personales que les otorguen, así como cualquier otro mecanismo de mitigación utilizado por las Instituciones.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rPr>
              <a:t>El riesgo de crédito supone una variación en los resultados financieros de un activo financiero o una cartera de inversión tras la quiebra o impago de una empresa. </a:t>
            </a:r>
            <a:r>
              <a:rPr lang="es-MX" dirty="0">
                <a:solidFill>
                  <a:srgbClr val="FFFFFF"/>
                </a:solidFill>
                <a:latin typeface="Montserrat"/>
                <a:ea typeface="Montserrat"/>
                <a:cs typeface="Montserrat"/>
                <a:sym typeface="Montserrat"/>
              </a:rPr>
              <a:t>E</a:t>
            </a:r>
            <a:r>
              <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rPr>
              <a:t>s una forma de medir la probabilidad que tiene un deudor frente a un acreedor de cumplir con sus obligaciones de pago, ya sea durante la vida del activo financiero o a vencimiento.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rgbClr val="FFFFFF"/>
                </a:solidFill>
                <a:latin typeface="Montserrat"/>
                <a:ea typeface="Montserrat"/>
                <a:cs typeface="Montserrat"/>
                <a:sym typeface="Montserrat"/>
              </a:rPr>
              <a:t>En un Banco existen dos grandes grupos de riesgo de crédito que dependen directamente de la contrapartida: </a:t>
            </a:r>
            <a:r>
              <a:rPr lang="es-MX" i="1" dirty="0">
                <a:solidFill>
                  <a:srgbClr val="FFFFFF"/>
                </a:solidFill>
                <a:latin typeface="Montserrat"/>
                <a:ea typeface="Montserrat"/>
                <a:cs typeface="Montserrat"/>
                <a:sym typeface="Montserrat"/>
              </a:rPr>
              <a:t>Riesgo de crédito minorista </a:t>
            </a:r>
            <a:r>
              <a:rPr lang="es-MX" dirty="0">
                <a:solidFill>
                  <a:srgbClr val="FFFFFF"/>
                </a:solidFill>
                <a:latin typeface="Montserrat"/>
                <a:ea typeface="Montserrat"/>
                <a:cs typeface="Montserrat"/>
                <a:sym typeface="Montserrat"/>
              </a:rPr>
              <a:t>(Personas Físicas y PYMES) y </a:t>
            </a:r>
            <a:r>
              <a:rPr lang="es-MX" i="1" dirty="0">
                <a:solidFill>
                  <a:srgbClr val="FFFFFF"/>
                </a:solidFill>
                <a:latin typeface="Montserrat"/>
                <a:ea typeface="Montserrat"/>
                <a:cs typeface="Montserrat"/>
                <a:sym typeface="Montserrat"/>
              </a:rPr>
              <a:t>Riesgo de crédito mayorista</a:t>
            </a:r>
            <a:r>
              <a:rPr lang="es-MX" dirty="0">
                <a:solidFill>
                  <a:srgbClr val="FFFFFF"/>
                </a:solidFill>
                <a:latin typeface="Montserrat"/>
                <a:ea typeface="Montserrat"/>
                <a:cs typeface="Montserrat"/>
                <a:sym typeface="Montserrat"/>
              </a:rPr>
              <a:t>: un repo, actividades de derivados tales como swaps de tipo de interés (</a:t>
            </a:r>
            <a:r>
              <a:rPr lang="es-MX" dirty="0" err="1">
                <a:solidFill>
                  <a:srgbClr val="FFFFFF"/>
                </a:solidFill>
                <a:latin typeface="Montserrat"/>
                <a:ea typeface="Montserrat"/>
                <a:cs typeface="Montserrat"/>
                <a:sym typeface="Montserrat"/>
              </a:rPr>
              <a:t>interest</a:t>
            </a:r>
            <a:r>
              <a:rPr lang="es-MX" dirty="0">
                <a:solidFill>
                  <a:srgbClr val="FFFFFF"/>
                </a:solidFill>
                <a:latin typeface="Montserrat"/>
                <a:ea typeface="Montserrat"/>
                <a:cs typeface="Montserrat"/>
                <a:sym typeface="Montserrat"/>
              </a:rPr>
              <a:t> </a:t>
            </a:r>
            <a:r>
              <a:rPr lang="es-MX" dirty="0" err="1">
                <a:solidFill>
                  <a:srgbClr val="FFFFFF"/>
                </a:solidFill>
                <a:latin typeface="Montserrat"/>
                <a:ea typeface="Montserrat"/>
                <a:cs typeface="Montserrat"/>
                <a:sym typeface="Montserrat"/>
              </a:rPr>
              <a:t>rate</a:t>
            </a:r>
            <a:r>
              <a:rPr lang="es-MX" dirty="0">
                <a:solidFill>
                  <a:srgbClr val="FFFFFF"/>
                </a:solidFill>
                <a:latin typeface="Montserrat"/>
                <a:ea typeface="Montserrat"/>
                <a:cs typeface="Montserrat"/>
                <a:sym typeface="Montserrat"/>
              </a:rPr>
              <a:t> swaps -IRS-), permutas de incumplimiento crediticio (</a:t>
            </a:r>
            <a:r>
              <a:rPr lang="es-MX" dirty="0" err="1">
                <a:solidFill>
                  <a:srgbClr val="FFFFFF"/>
                </a:solidFill>
                <a:latin typeface="Montserrat"/>
                <a:ea typeface="Montserrat"/>
                <a:cs typeface="Montserrat"/>
                <a:sym typeface="Montserrat"/>
              </a:rPr>
              <a:t>credit</a:t>
            </a:r>
            <a:r>
              <a:rPr lang="es-MX" dirty="0">
                <a:solidFill>
                  <a:srgbClr val="FFFFFF"/>
                </a:solidFill>
                <a:latin typeface="Montserrat"/>
                <a:ea typeface="Montserrat"/>
                <a:cs typeface="Montserrat"/>
                <a:sym typeface="Montserrat"/>
              </a:rPr>
              <a:t> default swaps -CDS-) o warrants.  Se puede originar por la propia actividad de la entidad realizando ventas, o en actividades de fusiones y adquisiciones (M&amp;A).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12997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8</a:t>
            </a:r>
          </a:p>
        </p:txBody>
      </p:sp>
      <p:sp>
        <p:nvSpPr>
          <p:cNvPr id="70" name="Google Shape;70;p14"/>
          <p:cNvSpPr txBox="1"/>
          <p:nvPr/>
        </p:nvSpPr>
        <p:spPr>
          <a:xfrm>
            <a:off x="-8625" y="30295"/>
            <a:ext cx="7880094" cy="640172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Montserrat"/>
                <a:ea typeface="Montserrat"/>
                <a:cs typeface="Montserrat"/>
                <a:sym typeface="Montserrat"/>
              </a:rPr>
              <a:t> Administración Integral de Riesgos: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800" b="1" i="1" u="sng" dirty="0">
                <a:solidFill>
                  <a:srgbClr val="FFFFFF"/>
                </a:solidFill>
                <a:latin typeface="Montserrat"/>
                <a:ea typeface="Montserrat"/>
                <a:cs typeface="Montserrat"/>
                <a:sym typeface="Montserrat"/>
              </a:rPr>
              <a:t>Riesgo de Crédito:</a:t>
            </a:r>
            <a:r>
              <a:rPr lang="en" sz="1800" b="1" i="1" dirty="0">
                <a:solidFill>
                  <a:srgbClr val="FFFFFF"/>
                </a:solidFill>
                <a:latin typeface="Montserrat"/>
                <a:ea typeface="Montserrat"/>
                <a:cs typeface="Montserrat"/>
                <a:sym typeface="Montserrat"/>
              </a:rPr>
              <a:t> </a:t>
            </a:r>
            <a:r>
              <a:rPr lang="es-MX" sz="1800" dirty="0">
                <a:solidFill>
                  <a:srgbClr val="FFFFFF"/>
                </a:solidFill>
                <a:latin typeface="Montserrat"/>
                <a:ea typeface="Montserrat"/>
                <a:cs typeface="Montserrat"/>
                <a:sym typeface="Montserrat"/>
              </a:rPr>
              <a:t>El riesgo de crédito es medido por la pérdida esperada (PE), y se calcula igual para el riesgo de crédito minorista y mayorista.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i="1" dirty="0">
              <a:solidFill>
                <a:srgbClr val="FFFFFF"/>
              </a:solidFill>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a:solidFill>
                  <a:srgbClr val="FFFFFF"/>
                </a:solidFill>
                <a:latin typeface="Montserrat"/>
                <a:ea typeface="Montserrat"/>
                <a:cs typeface="Montserrat"/>
                <a:sym typeface="Montserrat"/>
              </a:rPr>
              <a:t>PE = PD x EAD x LGD</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n-US" sz="1800" i="1" dirty="0">
              <a:solidFill>
                <a:srgbClr val="FFFFFF"/>
              </a:solidFill>
              <a:latin typeface="Montserrat"/>
              <a:ea typeface="Montserrat"/>
              <a:cs typeface="Montserrat"/>
              <a:sym typeface="Montserrat"/>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s-MX" sz="1800" b="1" i="1" dirty="0">
                <a:solidFill>
                  <a:srgbClr val="FFFFFF"/>
                </a:solidFill>
                <a:latin typeface="Montserrat"/>
                <a:ea typeface="Montserrat"/>
                <a:cs typeface="Montserrat"/>
                <a:sym typeface="Montserrat"/>
              </a:rPr>
              <a:t>PD= Probabilidad Default/Incumplimiento</a:t>
            </a:r>
            <a:r>
              <a:rPr lang="es-MX" sz="1800" i="1" dirty="0">
                <a:solidFill>
                  <a:srgbClr val="FFFFFF"/>
                </a:solidFill>
                <a:latin typeface="Montserrat"/>
                <a:ea typeface="Montserrat"/>
                <a:cs typeface="Montserrat"/>
                <a:sym typeface="Montserrat"/>
              </a:rPr>
              <a:t>. </a:t>
            </a:r>
            <a:r>
              <a:rPr lang="es-MX" sz="1800" dirty="0">
                <a:solidFill>
                  <a:srgbClr val="FFFFFF"/>
                </a:solidFill>
                <a:latin typeface="Montserrat"/>
                <a:ea typeface="Montserrat"/>
                <a:cs typeface="Montserrat"/>
                <a:sym typeface="Montserrat"/>
              </a:rPr>
              <a:t>La PD es una medida de calificación crediticia que se otorga internamente a un cliente o a un contrato con el objetivo de estimar su probabilidad de incumplimiento. El proceso de obtención de la PD se realiza a través de herramientas de </a:t>
            </a:r>
            <a:r>
              <a:rPr lang="es-MX" sz="1800" dirty="0" err="1">
                <a:solidFill>
                  <a:srgbClr val="FFFFFF"/>
                </a:solidFill>
                <a:latin typeface="Montserrat"/>
                <a:ea typeface="Montserrat"/>
                <a:cs typeface="Montserrat"/>
                <a:sym typeface="Montserrat"/>
              </a:rPr>
              <a:t>scoring</a:t>
            </a:r>
            <a:r>
              <a:rPr lang="es-MX" sz="1800" dirty="0">
                <a:solidFill>
                  <a:srgbClr val="FFFFFF"/>
                </a:solidFill>
                <a:latin typeface="Montserrat"/>
                <a:ea typeface="Montserrat"/>
                <a:cs typeface="Montserrat"/>
                <a:sym typeface="Montserrat"/>
              </a:rPr>
              <a:t> y de rating.</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s-MX" sz="1800" b="1"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6" name="Google Shape;96;p14"/>
          <p:cNvSpPr txBox="1"/>
          <p:nvPr/>
        </p:nvSpPr>
        <p:spPr>
          <a:xfrm>
            <a:off x="7880100" y="320668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MÉXICO</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9 005</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2258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8700"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FFFFF"/>
                </a:solidFill>
                <a:effectLst/>
                <a:uLnTx/>
                <a:uFillTx/>
                <a:latin typeface="Montserrat"/>
                <a:ea typeface="Montserrat"/>
                <a:cs typeface="Montserrat"/>
                <a:sym typeface="Montserrat"/>
              </a:rPr>
              <a:t>MASTER</a:t>
            </a:r>
            <a:r>
              <a:rPr kumimoji="0" lang="en" sz="1200" b="0" i="0" u="none" strike="noStrike" kern="0" cap="none" spc="0" normalizeH="0" baseline="0" noProof="0">
                <a:ln>
                  <a:noFill/>
                </a:ln>
                <a:solidFill>
                  <a:srgbClr val="FFFFFF"/>
                </a:solidFill>
                <a:effectLst/>
                <a:uLnTx/>
                <a:uFillTx/>
                <a:latin typeface="Montserrat"/>
                <a:ea typeface="Montserrat"/>
                <a:cs typeface="Montserrat"/>
                <a:sym typeface="Montserrat"/>
              </a:rPr>
              <a:t> IN FINANCE</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69" name="Google Shape;69;p14"/>
          <p:cNvSpPr txBox="1"/>
          <p:nvPr/>
        </p:nvSpPr>
        <p:spPr>
          <a:xfrm>
            <a:off x="8079175" y="4774200"/>
            <a:ext cx="569700" cy="553968"/>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rgbClr val="FFFFFF"/>
                </a:solidFill>
                <a:latin typeface="Montserrat"/>
                <a:ea typeface="Montserrat"/>
                <a:cs typeface="Montserrat"/>
                <a:sym typeface="Montserrat"/>
              </a:rPr>
              <a:t>9</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0" name="Google Shape;70;p14"/>
          <p:cNvSpPr txBox="1"/>
          <p:nvPr/>
        </p:nvSpPr>
        <p:spPr>
          <a:xfrm>
            <a:off x="-8626" y="30295"/>
            <a:ext cx="8017463" cy="63709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b="1" i="1" dirty="0">
                <a:solidFill>
                  <a:srgbClr val="FFFFFF"/>
                </a:solidFill>
                <a:latin typeface="Montserrat"/>
                <a:ea typeface="Montserrat"/>
                <a:cs typeface="Montserrat"/>
                <a:sym typeface="Montserrat"/>
              </a:rPr>
              <a:t>Exposición a Default (EAD)= </a:t>
            </a:r>
            <a:r>
              <a:rPr lang="es-MX" sz="1800" i="1" dirty="0">
                <a:solidFill>
                  <a:srgbClr val="FFFFFF"/>
                </a:solidFill>
                <a:latin typeface="Montserrat"/>
                <a:ea typeface="Montserrat"/>
                <a:cs typeface="Montserrat"/>
                <a:sym typeface="Montserrat"/>
              </a:rPr>
              <a:t>es el valor de la posición en el momento del default. Por ejemplo, la EAD en un préstamo nuevo es únicamente del principal, mientras que si está cerca de vencimiento será del principal y de los intereses.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800" b="1" i="1" dirty="0">
                <a:solidFill>
                  <a:srgbClr val="FFFFFF"/>
                </a:solidFill>
                <a:latin typeface="Montserrat"/>
                <a:ea typeface="Montserrat"/>
                <a:cs typeface="Montserrat"/>
                <a:sym typeface="Montserrat"/>
              </a:rPr>
              <a:t>Pérdida en caso de incumplimiento (LGD)</a:t>
            </a:r>
            <a:r>
              <a:rPr lang="es-MX" sz="1800" i="1" dirty="0">
                <a:solidFill>
                  <a:srgbClr val="FFFFFF"/>
                </a:solidFill>
                <a:latin typeface="Montserrat"/>
                <a:ea typeface="Montserrat"/>
                <a:cs typeface="Montserrat"/>
                <a:sym typeface="Montserrat"/>
              </a:rPr>
              <a:t>= la pérdida para el prestamista dado que el prestatario ha incumplido la obligación (en inglés </a:t>
            </a:r>
            <a:r>
              <a:rPr lang="es-MX" sz="1800" i="1" dirty="0" err="1">
                <a:solidFill>
                  <a:srgbClr val="FFFFFF"/>
                </a:solidFill>
                <a:latin typeface="Montserrat"/>
                <a:ea typeface="Montserrat"/>
                <a:cs typeface="Montserrat"/>
                <a:sym typeface="Montserrat"/>
              </a:rPr>
              <a:t>loss</a:t>
            </a:r>
            <a:r>
              <a:rPr lang="es-MX" sz="1800" i="1" dirty="0">
                <a:solidFill>
                  <a:srgbClr val="FFFFFF"/>
                </a:solidFill>
                <a:latin typeface="Montserrat"/>
                <a:ea typeface="Montserrat"/>
                <a:cs typeface="Montserrat"/>
                <a:sym typeface="Montserrat"/>
              </a:rPr>
              <a:t> </a:t>
            </a:r>
            <a:r>
              <a:rPr lang="es-MX" sz="1800" i="1" dirty="0" err="1">
                <a:solidFill>
                  <a:srgbClr val="FFFFFF"/>
                </a:solidFill>
                <a:latin typeface="Montserrat"/>
                <a:ea typeface="Montserrat"/>
                <a:cs typeface="Montserrat"/>
                <a:sym typeface="Montserrat"/>
              </a:rPr>
              <a:t>given</a:t>
            </a:r>
            <a:r>
              <a:rPr lang="es-MX" sz="1800" i="1" dirty="0">
                <a:solidFill>
                  <a:srgbClr val="FFFFFF"/>
                </a:solidFill>
                <a:latin typeface="Montserrat"/>
                <a:ea typeface="Montserrat"/>
                <a:cs typeface="Montserrat"/>
                <a:sym typeface="Montserrat"/>
              </a:rPr>
              <a:t> default). El banco en este caso recupera parte de la inversión siendo la tasa de recuperabilidad (</a:t>
            </a:r>
            <a:r>
              <a:rPr lang="es-MX" sz="1800" i="1" dirty="0" err="1">
                <a:solidFill>
                  <a:srgbClr val="FFFFFF"/>
                </a:solidFill>
                <a:latin typeface="Montserrat"/>
                <a:ea typeface="Montserrat"/>
                <a:cs typeface="Montserrat"/>
                <a:sym typeface="Montserrat"/>
              </a:rPr>
              <a:t>recovery</a:t>
            </a:r>
            <a:r>
              <a:rPr lang="es-MX" sz="1800" i="1" dirty="0">
                <a:solidFill>
                  <a:srgbClr val="FFFFFF"/>
                </a:solidFill>
                <a:latin typeface="Montserrat"/>
                <a:ea typeface="Montserrat"/>
                <a:cs typeface="Montserrat"/>
                <a:sym typeface="Montserrat"/>
              </a:rPr>
              <a:t> </a:t>
            </a:r>
            <a:r>
              <a:rPr lang="es-MX" sz="1800" i="1" dirty="0" err="1">
                <a:solidFill>
                  <a:srgbClr val="FFFFFF"/>
                </a:solidFill>
                <a:latin typeface="Montserrat"/>
                <a:ea typeface="Montserrat"/>
                <a:cs typeface="Montserrat"/>
                <a:sym typeface="Montserrat"/>
              </a:rPr>
              <a:t>rate</a:t>
            </a:r>
            <a:r>
              <a:rPr lang="es-MX" sz="1800" i="1" dirty="0">
                <a:solidFill>
                  <a:srgbClr val="FFFFFF"/>
                </a:solidFill>
                <a:latin typeface="Montserrat"/>
                <a:ea typeface="Montserrat"/>
                <a:cs typeface="Montserrat"/>
                <a:sym typeface="Montserrat"/>
              </a:rPr>
              <a:t> -R-), LGD=1-R.</a:t>
            </a:r>
            <a:r>
              <a:rPr lang="pt-BR" sz="1800" i="1" dirty="0">
                <a:solidFill>
                  <a:srgbClr val="FFFFFF"/>
                </a:solidFill>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1800" b="1" i="1" dirty="0">
              <a:solidFill>
                <a:srgbClr val="FFFFFF"/>
              </a:solidFill>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800" b="1" i="1" dirty="0">
                <a:solidFill>
                  <a:srgbClr val="FFFFFF"/>
                </a:solidFill>
                <a:latin typeface="Montserrat"/>
                <a:ea typeface="Montserrat"/>
                <a:cs typeface="Montserrat"/>
                <a:sym typeface="Montserrat"/>
              </a:rPr>
              <a:t>PE = PD x EAD x (1-R)</a:t>
            </a:r>
            <a:endParaRPr lang="es-MX" sz="1800" b="1"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b="1"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800" b="1" i="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b="1" dirty="0">
              <a:solidFill>
                <a:srgbClr val="FFFFFF"/>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FFFFFF"/>
                </a:solidFill>
                <a:effectLst/>
                <a:uLnTx/>
                <a:uFillTx/>
                <a:latin typeface="Montserrat"/>
                <a:ea typeface="Montserrat"/>
                <a:cs typeface="Montserrat"/>
                <a:sym typeface="Montserra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0"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l="7849" r="45953"/>
          <a:stretch/>
        </p:blipFill>
        <p:spPr>
          <a:xfrm>
            <a:off x="8008838" y="136300"/>
            <a:ext cx="710374" cy="554100"/>
          </a:xfrm>
          <a:prstGeom prst="rect">
            <a:avLst/>
          </a:prstGeom>
          <a:noFill/>
          <a:ln>
            <a:noFill/>
          </a:ln>
        </p:spPr>
      </p:pic>
      <p:sp>
        <p:nvSpPr>
          <p:cNvPr id="77" name="Google Shape;77;p14"/>
          <p:cNvSpPr txBox="1"/>
          <p:nvPr/>
        </p:nvSpPr>
        <p:spPr>
          <a:xfrm>
            <a:off x="3832267"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83" name="Google Shape;83;p14"/>
          <p:cNvSpPr txBox="1"/>
          <p:nvPr/>
        </p:nvSpPr>
        <p:spPr>
          <a:xfrm>
            <a:off x="7444741" y="3926650"/>
            <a:ext cx="6021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253A93"/>
                </a:solidFill>
                <a:effectLst/>
                <a:uLnTx/>
                <a:uFillTx/>
                <a:latin typeface="Montserrat"/>
                <a:ea typeface="Montserrat"/>
                <a:cs typeface="Montserrat"/>
                <a:sym typeface="Montserrat"/>
              </a:rPr>
              <a:t>10</a:t>
            </a:r>
            <a:endParaRPr kumimoji="0" sz="1200" b="1" i="0" u="none" strike="noStrike" kern="0" cap="none" spc="0" normalizeH="0" baseline="0" noProof="0" dirty="0">
              <a:ln>
                <a:noFill/>
              </a:ln>
              <a:solidFill>
                <a:srgbClr val="253A93"/>
              </a:solidFill>
              <a:effectLst/>
              <a:uLnTx/>
              <a:uFillTx/>
              <a:latin typeface="Montserrat"/>
              <a:ea typeface="Montserrat"/>
              <a:cs typeface="Montserrat"/>
              <a:sym typeface="Montserrat"/>
            </a:endParaRPr>
          </a:p>
        </p:txBody>
      </p:sp>
      <p:sp>
        <p:nvSpPr>
          <p:cNvPr id="97" name="Google Shape;97;p14"/>
          <p:cNvSpPr txBox="1"/>
          <p:nvPr/>
        </p:nvSpPr>
        <p:spPr>
          <a:xfrm>
            <a:off x="7880100" y="1702238"/>
            <a:ext cx="839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COREA</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253A93"/>
                </a:solidFill>
                <a:effectLst/>
                <a:uLnTx/>
                <a:uFillTx/>
                <a:latin typeface="Montserrat"/>
                <a:ea typeface="Montserrat"/>
                <a:cs typeface="Montserrat"/>
                <a:sym typeface="Montserrat"/>
              </a:rPr>
              <a:t>27 222</a:t>
            </a:r>
            <a:endParaRPr kumimoji="0" sz="1000" b="1" i="0" u="none" strike="noStrike" kern="0" cap="none" spc="0" normalizeH="0" baseline="0" noProof="0">
              <a:ln>
                <a:noFill/>
              </a:ln>
              <a:solidFill>
                <a:srgbClr val="253A9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8585150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3949</TotalTime>
  <Words>2359</Words>
  <Application>Microsoft Office PowerPoint</Application>
  <PresentationFormat>Presentación en pantalla (16:9)</PresentationFormat>
  <Paragraphs>339</Paragraphs>
  <Slides>26</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Montserrat</vt:lpstr>
      <vt:lpstr>Wingdings</vt:lpstr>
      <vt:lpstr>Arial</vt:lpstr>
      <vt:lpstr>Conv_Akk_Pro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¿Quién usa las Calificaciones Crediticias? </vt:lpstr>
      <vt:lpstr>Presentación de PowerPoint</vt:lpstr>
      <vt:lpstr>Presentación de PowerPoint</vt:lpstr>
      <vt:lpstr>RIESGO PAÍS  </vt:lpstr>
      <vt:lpstr>RIESGO PAÍS  </vt:lpstr>
      <vt:lpstr>Presentación de PowerPoint</vt:lpstr>
      <vt:lpstr>RIESGO PAÍS  </vt:lpstr>
      <vt:lpstr>Presentación de PowerPoint</vt:lpstr>
      <vt:lpstr>ANCLA: Perfil crediticio individual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Elena Enciso</cp:lastModifiedBy>
  <cp:revision>2</cp:revision>
  <dcterms:modified xsi:type="dcterms:W3CDTF">2022-02-25T01:44:10Z</dcterms:modified>
</cp:coreProperties>
</file>