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22"/>
  </p:notesMasterIdLst>
  <p:sldIdLst>
    <p:sldId id="256" r:id="rId5"/>
    <p:sldId id="257" r:id="rId6"/>
    <p:sldId id="258" r:id="rId7"/>
    <p:sldId id="260" r:id="rId8"/>
    <p:sldId id="262" r:id="rId9"/>
    <p:sldId id="261" r:id="rId10"/>
    <p:sldId id="259" r:id="rId11"/>
    <p:sldId id="265" r:id="rId12"/>
    <p:sldId id="269" r:id="rId13"/>
    <p:sldId id="264" r:id="rId14"/>
    <p:sldId id="274" r:id="rId15"/>
    <p:sldId id="276" r:id="rId16"/>
    <p:sldId id="275" r:id="rId17"/>
    <p:sldId id="267" r:id="rId18"/>
    <p:sldId id="268" r:id="rId19"/>
    <p:sldId id="263" r:id="rId20"/>
    <p:sldId id="273" r:id="rId21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GABRIELA MILLAN NOBLE" userId="412747dd-aeeb-4edd-a9d1-8eeaa849a0f6" providerId="ADAL" clId="{CF1E4253-BE7C-4679-B850-7B2C6D7E1B66}"/>
    <pc:docChg chg="custSel modSld">
      <pc:chgData name="MARIA GABRIELA MILLAN NOBLE" userId="412747dd-aeeb-4edd-a9d1-8eeaa849a0f6" providerId="ADAL" clId="{CF1E4253-BE7C-4679-B850-7B2C6D7E1B66}" dt="2022-05-17T17:12:32.934" v="13" actId="1076"/>
      <pc:docMkLst>
        <pc:docMk/>
      </pc:docMkLst>
      <pc:sldChg chg="addSp delSp modSp mod">
        <pc:chgData name="MARIA GABRIELA MILLAN NOBLE" userId="412747dd-aeeb-4edd-a9d1-8eeaa849a0f6" providerId="ADAL" clId="{CF1E4253-BE7C-4679-B850-7B2C6D7E1B66}" dt="2022-05-17T17:12:32.934" v="13" actId="1076"/>
        <pc:sldMkLst>
          <pc:docMk/>
          <pc:sldMk cId="1598964045" sldId="275"/>
        </pc:sldMkLst>
        <pc:picChg chg="add mod modCrop">
          <ac:chgData name="MARIA GABRIELA MILLAN NOBLE" userId="412747dd-aeeb-4edd-a9d1-8eeaa849a0f6" providerId="ADAL" clId="{CF1E4253-BE7C-4679-B850-7B2C6D7E1B66}" dt="2022-05-17T17:11:00.758" v="7" actId="732"/>
          <ac:picMkLst>
            <pc:docMk/>
            <pc:sldMk cId="1598964045" sldId="275"/>
            <ac:picMk id="3" creationId="{7973E5DC-ED68-4C03-A974-1562814F4E13}"/>
          </ac:picMkLst>
        </pc:picChg>
        <pc:picChg chg="add mod modCrop">
          <ac:chgData name="MARIA GABRIELA MILLAN NOBLE" userId="412747dd-aeeb-4edd-a9d1-8eeaa849a0f6" providerId="ADAL" clId="{CF1E4253-BE7C-4679-B850-7B2C6D7E1B66}" dt="2022-05-17T17:12:32.934" v="13" actId="1076"/>
          <ac:picMkLst>
            <pc:docMk/>
            <pc:sldMk cId="1598964045" sldId="275"/>
            <ac:picMk id="5" creationId="{8B0FAFE4-388D-4B6C-9427-B4323E258804}"/>
          </ac:picMkLst>
        </pc:picChg>
        <pc:picChg chg="del">
          <ac:chgData name="MARIA GABRIELA MILLAN NOBLE" userId="412747dd-aeeb-4edd-a9d1-8eeaa849a0f6" providerId="ADAL" clId="{CF1E4253-BE7C-4679-B850-7B2C6D7E1B66}" dt="2022-05-17T17:11:11.633" v="8" actId="478"/>
          <ac:picMkLst>
            <pc:docMk/>
            <pc:sldMk cId="1598964045" sldId="275"/>
            <ac:picMk id="7" creationId="{EA39131E-AE56-4F02-9221-2CD1B0FF0391}"/>
          </ac:picMkLst>
        </pc:picChg>
        <pc:picChg chg="del">
          <ac:chgData name="MARIA GABRIELA MILLAN NOBLE" userId="412747dd-aeeb-4edd-a9d1-8eeaa849a0f6" providerId="ADAL" clId="{CF1E4253-BE7C-4679-B850-7B2C6D7E1B66}" dt="2022-05-17T17:10:08.554" v="0" actId="478"/>
          <ac:picMkLst>
            <pc:docMk/>
            <pc:sldMk cId="1598964045" sldId="275"/>
            <ac:picMk id="9" creationId="{34C06E97-0C82-4A7F-8585-B20B3B5606EE}"/>
          </ac:picMkLst>
        </pc:picChg>
      </pc:sldChg>
    </pc:docChg>
  </pc:docChgLst>
  <pc:docChgLst>
    <pc:chgData name="MARIA GABRIELA MILLAN NOBLE" userId="412747dd-aeeb-4edd-a9d1-8eeaa849a0f6" providerId="ADAL" clId="{E013E023-28C8-4C4E-8999-3695C133AAA7}"/>
    <pc:docChg chg="modSld">
      <pc:chgData name="MARIA GABRIELA MILLAN NOBLE" userId="412747dd-aeeb-4edd-a9d1-8eeaa849a0f6" providerId="ADAL" clId="{E013E023-28C8-4C4E-8999-3695C133AAA7}" dt="2022-01-13T21:15:20.037" v="5" actId="20577"/>
      <pc:docMkLst>
        <pc:docMk/>
      </pc:docMkLst>
      <pc:sldChg chg="modSp mod">
        <pc:chgData name="MARIA GABRIELA MILLAN NOBLE" userId="412747dd-aeeb-4edd-a9d1-8eeaa849a0f6" providerId="ADAL" clId="{E013E023-28C8-4C4E-8999-3695C133AAA7}" dt="2022-01-13T21:15:20.037" v="5" actId="20577"/>
        <pc:sldMkLst>
          <pc:docMk/>
          <pc:sldMk cId="0" sldId="257"/>
        </pc:sldMkLst>
        <pc:spChg chg="mod">
          <ac:chgData name="MARIA GABRIELA MILLAN NOBLE" userId="412747dd-aeeb-4edd-a9d1-8eeaa849a0f6" providerId="ADAL" clId="{E013E023-28C8-4C4E-8999-3695C133AAA7}" dt="2022-01-13T21:15:20.037" v="5" actId="20577"/>
          <ac:spMkLst>
            <pc:docMk/>
            <pc:sldMk cId="0" sldId="257"/>
            <ac:spMk id="71" creationId="{00000000-0000-0000-0000-000000000000}"/>
          </ac:spMkLst>
        </pc:spChg>
      </pc:sldChg>
      <pc:sldChg chg="addSp">
        <pc:chgData name="MARIA GABRIELA MILLAN NOBLE" userId="412747dd-aeeb-4edd-a9d1-8eeaa849a0f6" providerId="ADAL" clId="{E013E023-28C8-4C4E-8999-3695C133AAA7}" dt="2022-01-13T21:12:18.879" v="0"/>
        <pc:sldMkLst>
          <pc:docMk/>
          <pc:sldMk cId="0" sldId="273"/>
        </pc:sldMkLst>
        <pc:picChg chg="add">
          <ac:chgData name="MARIA GABRIELA MILLAN NOBLE" userId="412747dd-aeeb-4edd-a9d1-8eeaa849a0f6" providerId="ADAL" clId="{E013E023-28C8-4C4E-8999-3695C133AAA7}" dt="2022-01-13T21:12:18.879" v="0"/>
          <ac:picMkLst>
            <pc:docMk/>
            <pc:sldMk cId="0" sldId="273"/>
            <ac:picMk id="1026" creationId="{FEE1D794-72AD-4963-8C07-C552695A216D}"/>
          </ac:picMkLst>
        </pc:picChg>
      </pc:sldChg>
    </pc:docChg>
  </pc:docChgLst>
  <pc:docChgLst>
    <pc:chgData name="MARIA GABRIELA MILLAN NOBLE" userId="412747dd-aeeb-4edd-a9d1-8eeaa849a0f6" providerId="ADAL" clId="{39B805BE-AE10-4E07-A66B-55F28033AAF3}"/>
    <pc:docChg chg="undo redo custSel addSld delSld modSld sldOrd">
      <pc:chgData name="MARIA GABRIELA MILLAN NOBLE" userId="412747dd-aeeb-4edd-a9d1-8eeaa849a0f6" providerId="ADAL" clId="{39B805BE-AE10-4E07-A66B-55F28033AAF3}" dt="2022-01-13T00:40:08.988" v="2886" actId="207"/>
      <pc:docMkLst>
        <pc:docMk/>
      </pc:docMkLst>
      <pc:sldChg chg="modSp mod">
        <pc:chgData name="MARIA GABRIELA MILLAN NOBLE" userId="412747dd-aeeb-4edd-a9d1-8eeaa849a0f6" providerId="ADAL" clId="{39B805BE-AE10-4E07-A66B-55F28033AAF3}" dt="2022-01-12T05:33:21.097" v="2536" actId="1036"/>
        <pc:sldMkLst>
          <pc:docMk/>
          <pc:sldMk cId="0" sldId="256"/>
        </pc:sldMkLst>
        <pc:spChg chg="mod">
          <ac:chgData name="MARIA GABRIELA MILLAN NOBLE" userId="412747dd-aeeb-4edd-a9d1-8eeaa849a0f6" providerId="ADAL" clId="{39B805BE-AE10-4E07-A66B-55F28033AAF3}" dt="2022-01-12T05:33:21.097" v="2536" actId="1036"/>
          <ac:spMkLst>
            <pc:docMk/>
            <pc:sldMk cId="0" sldId="256"/>
            <ac:spMk id="57" creationId="{00000000-0000-0000-0000-000000000000}"/>
          </ac:spMkLst>
        </pc:spChg>
        <pc:spChg chg="mod">
          <ac:chgData name="MARIA GABRIELA MILLAN NOBLE" userId="412747dd-aeeb-4edd-a9d1-8eeaa849a0f6" providerId="ADAL" clId="{39B805BE-AE10-4E07-A66B-55F28033AAF3}" dt="2022-01-12T03:08:02.824" v="62" actId="20577"/>
          <ac:spMkLst>
            <pc:docMk/>
            <pc:sldMk cId="0" sldId="256"/>
            <ac:spMk id="58" creationId="{00000000-0000-0000-0000-000000000000}"/>
          </ac:spMkLst>
        </pc:spChg>
      </pc:sldChg>
      <pc:sldChg chg="addSp delSp modSp mod">
        <pc:chgData name="MARIA GABRIELA MILLAN NOBLE" userId="412747dd-aeeb-4edd-a9d1-8eeaa849a0f6" providerId="ADAL" clId="{39B805BE-AE10-4E07-A66B-55F28033AAF3}" dt="2022-01-13T00:37:40.567" v="2849" actId="1076"/>
        <pc:sldMkLst>
          <pc:docMk/>
          <pc:sldMk cId="0" sldId="257"/>
        </pc:sldMkLst>
        <pc:spChg chg="mod">
          <ac:chgData name="MARIA GABRIELA MILLAN NOBLE" userId="412747dd-aeeb-4edd-a9d1-8eeaa849a0f6" providerId="ADAL" clId="{39B805BE-AE10-4E07-A66B-55F28033AAF3}" dt="2022-01-12T03:24:59.125" v="461" actId="1036"/>
          <ac:spMkLst>
            <pc:docMk/>
            <pc:sldMk cId="0" sldId="257"/>
            <ac:spMk id="66" creationId="{00000000-0000-0000-0000-000000000000}"/>
          </ac:spMkLst>
        </pc:spChg>
        <pc:spChg chg="mod">
          <ac:chgData name="MARIA GABRIELA MILLAN NOBLE" userId="412747dd-aeeb-4edd-a9d1-8eeaa849a0f6" providerId="ADAL" clId="{39B805BE-AE10-4E07-A66B-55F28033AAF3}" dt="2022-01-13T00:37:40.567" v="2849" actId="1076"/>
          <ac:spMkLst>
            <pc:docMk/>
            <pc:sldMk cId="0" sldId="257"/>
            <ac:spMk id="69" creationId="{00000000-0000-0000-0000-000000000000}"/>
          </ac:spMkLst>
        </pc:spChg>
        <pc:spChg chg="mod">
          <ac:chgData name="MARIA GABRIELA MILLAN NOBLE" userId="412747dd-aeeb-4edd-a9d1-8eeaa849a0f6" providerId="ADAL" clId="{39B805BE-AE10-4E07-A66B-55F28033AAF3}" dt="2022-01-12T03:08:31.151" v="93" actId="20577"/>
          <ac:spMkLst>
            <pc:docMk/>
            <pc:sldMk cId="0" sldId="257"/>
            <ac:spMk id="70" creationId="{00000000-0000-0000-0000-000000000000}"/>
          </ac:spMkLst>
        </pc:spChg>
        <pc:spChg chg="add del mod">
          <ac:chgData name="MARIA GABRIELA MILLAN NOBLE" userId="412747dd-aeeb-4edd-a9d1-8eeaa849a0f6" providerId="ADAL" clId="{39B805BE-AE10-4E07-A66B-55F28033AAF3}" dt="2022-01-12T05:51:15.689" v="2847" actId="1035"/>
          <ac:spMkLst>
            <pc:docMk/>
            <pc:sldMk cId="0" sldId="257"/>
            <ac:spMk id="71" creationId="{00000000-0000-0000-0000-000000000000}"/>
          </ac:spMkLst>
        </pc:spChg>
        <pc:spChg chg="add del">
          <ac:chgData name="MARIA GABRIELA MILLAN NOBLE" userId="412747dd-aeeb-4edd-a9d1-8eeaa849a0f6" providerId="ADAL" clId="{39B805BE-AE10-4E07-A66B-55F28033AAF3}" dt="2022-01-12T03:08:55.623" v="97" actId="478"/>
          <ac:spMkLst>
            <pc:docMk/>
            <pc:sldMk cId="0" sldId="257"/>
            <ac:spMk id="72" creationId="{00000000-0000-0000-0000-000000000000}"/>
          </ac:spMkLst>
        </pc:spChg>
        <pc:spChg chg="add del">
          <ac:chgData name="MARIA GABRIELA MILLAN NOBLE" userId="412747dd-aeeb-4edd-a9d1-8eeaa849a0f6" providerId="ADAL" clId="{39B805BE-AE10-4E07-A66B-55F28033AAF3}" dt="2022-01-12T03:08:55.623" v="97" actId="478"/>
          <ac:spMkLst>
            <pc:docMk/>
            <pc:sldMk cId="0" sldId="257"/>
            <ac:spMk id="74" creationId="{00000000-0000-0000-0000-000000000000}"/>
          </ac:spMkLst>
        </pc:spChg>
        <pc:spChg chg="add del">
          <ac:chgData name="MARIA GABRIELA MILLAN NOBLE" userId="412747dd-aeeb-4edd-a9d1-8eeaa849a0f6" providerId="ADAL" clId="{39B805BE-AE10-4E07-A66B-55F28033AAF3}" dt="2022-01-12T03:08:55.623" v="97" actId="478"/>
          <ac:spMkLst>
            <pc:docMk/>
            <pc:sldMk cId="0" sldId="257"/>
            <ac:spMk id="75" creationId="{00000000-0000-0000-0000-000000000000}"/>
          </ac:spMkLst>
        </pc:spChg>
        <pc:spChg chg="add del">
          <ac:chgData name="MARIA GABRIELA MILLAN NOBLE" userId="412747dd-aeeb-4edd-a9d1-8eeaa849a0f6" providerId="ADAL" clId="{39B805BE-AE10-4E07-A66B-55F28033AAF3}" dt="2022-01-12T03:08:55.623" v="97" actId="478"/>
          <ac:spMkLst>
            <pc:docMk/>
            <pc:sldMk cId="0" sldId="257"/>
            <ac:spMk id="76" creationId="{00000000-0000-0000-0000-000000000000}"/>
          </ac:spMkLst>
        </pc:spChg>
        <pc:spChg chg="add del">
          <ac:chgData name="MARIA GABRIELA MILLAN NOBLE" userId="412747dd-aeeb-4edd-a9d1-8eeaa849a0f6" providerId="ADAL" clId="{39B805BE-AE10-4E07-A66B-55F28033AAF3}" dt="2022-01-12T03:08:55.623" v="97" actId="478"/>
          <ac:spMkLst>
            <pc:docMk/>
            <pc:sldMk cId="0" sldId="257"/>
            <ac:spMk id="77" creationId="{00000000-0000-0000-0000-000000000000}"/>
          </ac:spMkLst>
        </pc:spChg>
        <pc:spChg chg="add del">
          <ac:chgData name="MARIA GABRIELA MILLAN NOBLE" userId="412747dd-aeeb-4edd-a9d1-8eeaa849a0f6" providerId="ADAL" clId="{39B805BE-AE10-4E07-A66B-55F28033AAF3}" dt="2022-01-12T03:08:55.623" v="97" actId="478"/>
          <ac:spMkLst>
            <pc:docMk/>
            <pc:sldMk cId="0" sldId="257"/>
            <ac:spMk id="78" creationId="{00000000-0000-0000-0000-000000000000}"/>
          </ac:spMkLst>
        </pc:spChg>
        <pc:spChg chg="add del">
          <ac:chgData name="MARIA GABRIELA MILLAN NOBLE" userId="412747dd-aeeb-4edd-a9d1-8eeaa849a0f6" providerId="ADAL" clId="{39B805BE-AE10-4E07-A66B-55F28033AAF3}" dt="2022-01-12T03:08:55.623" v="97" actId="478"/>
          <ac:spMkLst>
            <pc:docMk/>
            <pc:sldMk cId="0" sldId="257"/>
            <ac:spMk id="79" creationId="{00000000-0000-0000-0000-000000000000}"/>
          </ac:spMkLst>
        </pc:spChg>
        <pc:spChg chg="add del">
          <ac:chgData name="MARIA GABRIELA MILLAN NOBLE" userId="412747dd-aeeb-4edd-a9d1-8eeaa849a0f6" providerId="ADAL" clId="{39B805BE-AE10-4E07-A66B-55F28033AAF3}" dt="2022-01-12T03:08:55.623" v="97" actId="478"/>
          <ac:spMkLst>
            <pc:docMk/>
            <pc:sldMk cId="0" sldId="257"/>
            <ac:spMk id="80" creationId="{00000000-0000-0000-0000-000000000000}"/>
          </ac:spMkLst>
        </pc:spChg>
        <pc:spChg chg="add del">
          <ac:chgData name="MARIA GABRIELA MILLAN NOBLE" userId="412747dd-aeeb-4edd-a9d1-8eeaa849a0f6" providerId="ADAL" clId="{39B805BE-AE10-4E07-A66B-55F28033AAF3}" dt="2022-01-12T03:08:55.623" v="97" actId="478"/>
          <ac:spMkLst>
            <pc:docMk/>
            <pc:sldMk cId="0" sldId="257"/>
            <ac:spMk id="81" creationId="{00000000-0000-0000-0000-000000000000}"/>
          </ac:spMkLst>
        </pc:spChg>
        <pc:spChg chg="add del">
          <ac:chgData name="MARIA GABRIELA MILLAN NOBLE" userId="412747dd-aeeb-4edd-a9d1-8eeaa849a0f6" providerId="ADAL" clId="{39B805BE-AE10-4E07-A66B-55F28033AAF3}" dt="2022-01-12T03:08:55.623" v="97" actId="478"/>
          <ac:spMkLst>
            <pc:docMk/>
            <pc:sldMk cId="0" sldId="257"/>
            <ac:spMk id="82" creationId="{00000000-0000-0000-0000-000000000000}"/>
          </ac:spMkLst>
        </pc:spChg>
        <pc:spChg chg="add del">
          <ac:chgData name="MARIA GABRIELA MILLAN NOBLE" userId="412747dd-aeeb-4edd-a9d1-8eeaa849a0f6" providerId="ADAL" clId="{39B805BE-AE10-4E07-A66B-55F28033AAF3}" dt="2022-01-12T03:08:55.623" v="97" actId="478"/>
          <ac:spMkLst>
            <pc:docMk/>
            <pc:sldMk cId="0" sldId="257"/>
            <ac:spMk id="83" creationId="{00000000-0000-0000-0000-000000000000}"/>
          </ac:spMkLst>
        </pc:spChg>
        <pc:spChg chg="add del">
          <ac:chgData name="MARIA GABRIELA MILLAN NOBLE" userId="412747dd-aeeb-4edd-a9d1-8eeaa849a0f6" providerId="ADAL" clId="{39B805BE-AE10-4E07-A66B-55F28033AAF3}" dt="2022-01-12T03:08:55.623" v="97" actId="478"/>
          <ac:spMkLst>
            <pc:docMk/>
            <pc:sldMk cId="0" sldId="257"/>
            <ac:spMk id="84" creationId="{00000000-0000-0000-0000-000000000000}"/>
          </ac:spMkLst>
        </pc:spChg>
        <pc:spChg chg="add del">
          <ac:chgData name="MARIA GABRIELA MILLAN NOBLE" userId="412747dd-aeeb-4edd-a9d1-8eeaa849a0f6" providerId="ADAL" clId="{39B805BE-AE10-4E07-A66B-55F28033AAF3}" dt="2022-01-12T03:08:55.623" v="97" actId="478"/>
          <ac:spMkLst>
            <pc:docMk/>
            <pc:sldMk cId="0" sldId="257"/>
            <ac:spMk id="85" creationId="{00000000-0000-0000-0000-000000000000}"/>
          </ac:spMkLst>
        </pc:spChg>
        <pc:spChg chg="add del">
          <ac:chgData name="MARIA GABRIELA MILLAN NOBLE" userId="412747dd-aeeb-4edd-a9d1-8eeaa849a0f6" providerId="ADAL" clId="{39B805BE-AE10-4E07-A66B-55F28033AAF3}" dt="2022-01-12T03:08:55.623" v="97" actId="478"/>
          <ac:spMkLst>
            <pc:docMk/>
            <pc:sldMk cId="0" sldId="257"/>
            <ac:spMk id="86" creationId="{00000000-0000-0000-0000-000000000000}"/>
          </ac:spMkLst>
        </pc:spChg>
        <pc:spChg chg="add del">
          <ac:chgData name="MARIA GABRIELA MILLAN NOBLE" userId="412747dd-aeeb-4edd-a9d1-8eeaa849a0f6" providerId="ADAL" clId="{39B805BE-AE10-4E07-A66B-55F28033AAF3}" dt="2022-01-12T03:08:55.623" v="97" actId="478"/>
          <ac:spMkLst>
            <pc:docMk/>
            <pc:sldMk cId="0" sldId="257"/>
            <ac:spMk id="87" creationId="{00000000-0000-0000-0000-000000000000}"/>
          </ac:spMkLst>
        </pc:spChg>
        <pc:spChg chg="add del">
          <ac:chgData name="MARIA GABRIELA MILLAN NOBLE" userId="412747dd-aeeb-4edd-a9d1-8eeaa849a0f6" providerId="ADAL" clId="{39B805BE-AE10-4E07-A66B-55F28033AAF3}" dt="2022-01-12T03:08:55.623" v="97" actId="478"/>
          <ac:spMkLst>
            <pc:docMk/>
            <pc:sldMk cId="0" sldId="257"/>
            <ac:spMk id="88" creationId="{00000000-0000-0000-0000-000000000000}"/>
          </ac:spMkLst>
        </pc:spChg>
        <pc:spChg chg="add del">
          <ac:chgData name="MARIA GABRIELA MILLAN NOBLE" userId="412747dd-aeeb-4edd-a9d1-8eeaa849a0f6" providerId="ADAL" clId="{39B805BE-AE10-4E07-A66B-55F28033AAF3}" dt="2022-01-12T03:08:55.623" v="97" actId="478"/>
          <ac:spMkLst>
            <pc:docMk/>
            <pc:sldMk cId="0" sldId="257"/>
            <ac:spMk id="89" creationId="{00000000-0000-0000-0000-000000000000}"/>
          </ac:spMkLst>
        </pc:spChg>
        <pc:spChg chg="add del">
          <ac:chgData name="MARIA GABRIELA MILLAN NOBLE" userId="412747dd-aeeb-4edd-a9d1-8eeaa849a0f6" providerId="ADAL" clId="{39B805BE-AE10-4E07-A66B-55F28033AAF3}" dt="2022-01-12T03:08:55.623" v="97" actId="478"/>
          <ac:spMkLst>
            <pc:docMk/>
            <pc:sldMk cId="0" sldId="257"/>
            <ac:spMk id="90" creationId="{00000000-0000-0000-0000-000000000000}"/>
          </ac:spMkLst>
        </pc:spChg>
        <pc:spChg chg="add del">
          <ac:chgData name="MARIA GABRIELA MILLAN NOBLE" userId="412747dd-aeeb-4edd-a9d1-8eeaa849a0f6" providerId="ADAL" clId="{39B805BE-AE10-4E07-A66B-55F28033AAF3}" dt="2022-01-12T03:08:55.623" v="97" actId="478"/>
          <ac:spMkLst>
            <pc:docMk/>
            <pc:sldMk cId="0" sldId="257"/>
            <ac:spMk id="92" creationId="{00000000-0000-0000-0000-000000000000}"/>
          </ac:spMkLst>
        </pc:spChg>
        <pc:spChg chg="add del">
          <ac:chgData name="MARIA GABRIELA MILLAN NOBLE" userId="412747dd-aeeb-4edd-a9d1-8eeaa849a0f6" providerId="ADAL" clId="{39B805BE-AE10-4E07-A66B-55F28033AAF3}" dt="2022-01-12T03:08:55.623" v="97" actId="478"/>
          <ac:spMkLst>
            <pc:docMk/>
            <pc:sldMk cId="0" sldId="257"/>
            <ac:spMk id="93" creationId="{00000000-0000-0000-0000-000000000000}"/>
          </ac:spMkLst>
        </pc:spChg>
        <pc:spChg chg="add del">
          <ac:chgData name="MARIA GABRIELA MILLAN NOBLE" userId="412747dd-aeeb-4edd-a9d1-8eeaa849a0f6" providerId="ADAL" clId="{39B805BE-AE10-4E07-A66B-55F28033AAF3}" dt="2022-01-12T03:08:55.623" v="97" actId="478"/>
          <ac:spMkLst>
            <pc:docMk/>
            <pc:sldMk cId="0" sldId="257"/>
            <ac:spMk id="94" creationId="{00000000-0000-0000-0000-000000000000}"/>
          </ac:spMkLst>
        </pc:spChg>
        <pc:spChg chg="add del">
          <ac:chgData name="MARIA GABRIELA MILLAN NOBLE" userId="412747dd-aeeb-4edd-a9d1-8eeaa849a0f6" providerId="ADAL" clId="{39B805BE-AE10-4E07-A66B-55F28033AAF3}" dt="2022-01-12T03:08:55.623" v="97" actId="478"/>
          <ac:spMkLst>
            <pc:docMk/>
            <pc:sldMk cId="0" sldId="257"/>
            <ac:spMk id="95" creationId="{00000000-0000-0000-0000-000000000000}"/>
          </ac:spMkLst>
        </pc:spChg>
        <pc:spChg chg="add del">
          <ac:chgData name="MARIA GABRIELA MILLAN NOBLE" userId="412747dd-aeeb-4edd-a9d1-8eeaa849a0f6" providerId="ADAL" clId="{39B805BE-AE10-4E07-A66B-55F28033AAF3}" dt="2022-01-12T03:08:55.623" v="97" actId="478"/>
          <ac:spMkLst>
            <pc:docMk/>
            <pc:sldMk cId="0" sldId="257"/>
            <ac:spMk id="96" creationId="{00000000-0000-0000-0000-000000000000}"/>
          </ac:spMkLst>
        </pc:spChg>
        <pc:spChg chg="add del">
          <ac:chgData name="MARIA GABRIELA MILLAN NOBLE" userId="412747dd-aeeb-4edd-a9d1-8eeaa849a0f6" providerId="ADAL" clId="{39B805BE-AE10-4E07-A66B-55F28033AAF3}" dt="2022-01-12T03:08:55.623" v="97" actId="478"/>
          <ac:spMkLst>
            <pc:docMk/>
            <pc:sldMk cId="0" sldId="257"/>
            <ac:spMk id="97" creationId="{00000000-0000-0000-0000-000000000000}"/>
          </ac:spMkLst>
        </pc:spChg>
        <pc:spChg chg="add del">
          <ac:chgData name="MARIA GABRIELA MILLAN NOBLE" userId="412747dd-aeeb-4edd-a9d1-8eeaa849a0f6" providerId="ADAL" clId="{39B805BE-AE10-4E07-A66B-55F28033AAF3}" dt="2022-01-12T03:08:55.623" v="97" actId="478"/>
          <ac:spMkLst>
            <pc:docMk/>
            <pc:sldMk cId="0" sldId="257"/>
            <ac:spMk id="98" creationId="{00000000-0000-0000-0000-000000000000}"/>
          </ac:spMkLst>
        </pc:spChg>
        <pc:spChg chg="add del">
          <ac:chgData name="MARIA GABRIELA MILLAN NOBLE" userId="412747dd-aeeb-4edd-a9d1-8eeaa849a0f6" providerId="ADAL" clId="{39B805BE-AE10-4E07-A66B-55F28033AAF3}" dt="2022-01-12T03:08:55.623" v="97" actId="478"/>
          <ac:spMkLst>
            <pc:docMk/>
            <pc:sldMk cId="0" sldId="257"/>
            <ac:spMk id="99" creationId="{00000000-0000-0000-0000-000000000000}"/>
          </ac:spMkLst>
        </pc:spChg>
        <pc:spChg chg="add del">
          <ac:chgData name="MARIA GABRIELA MILLAN NOBLE" userId="412747dd-aeeb-4edd-a9d1-8eeaa849a0f6" providerId="ADAL" clId="{39B805BE-AE10-4E07-A66B-55F28033AAF3}" dt="2022-01-12T03:08:55.623" v="97" actId="478"/>
          <ac:spMkLst>
            <pc:docMk/>
            <pc:sldMk cId="0" sldId="257"/>
            <ac:spMk id="100" creationId="{00000000-0000-0000-0000-000000000000}"/>
          </ac:spMkLst>
        </pc:spChg>
        <pc:spChg chg="add del">
          <ac:chgData name="MARIA GABRIELA MILLAN NOBLE" userId="412747dd-aeeb-4edd-a9d1-8eeaa849a0f6" providerId="ADAL" clId="{39B805BE-AE10-4E07-A66B-55F28033AAF3}" dt="2022-01-12T03:08:55.623" v="97" actId="478"/>
          <ac:spMkLst>
            <pc:docMk/>
            <pc:sldMk cId="0" sldId="257"/>
            <ac:spMk id="101" creationId="{00000000-0000-0000-0000-000000000000}"/>
          </ac:spMkLst>
        </pc:spChg>
        <pc:spChg chg="add del">
          <ac:chgData name="MARIA GABRIELA MILLAN NOBLE" userId="412747dd-aeeb-4edd-a9d1-8eeaa849a0f6" providerId="ADAL" clId="{39B805BE-AE10-4E07-A66B-55F28033AAF3}" dt="2022-01-12T03:08:55.623" v="97" actId="478"/>
          <ac:spMkLst>
            <pc:docMk/>
            <pc:sldMk cId="0" sldId="257"/>
            <ac:spMk id="102" creationId="{00000000-0000-0000-0000-000000000000}"/>
          </ac:spMkLst>
        </pc:spChg>
        <pc:spChg chg="add del">
          <ac:chgData name="MARIA GABRIELA MILLAN NOBLE" userId="412747dd-aeeb-4edd-a9d1-8eeaa849a0f6" providerId="ADAL" clId="{39B805BE-AE10-4E07-A66B-55F28033AAF3}" dt="2022-01-12T03:08:55.623" v="97" actId="478"/>
          <ac:spMkLst>
            <pc:docMk/>
            <pc:sldMk cId="0" sldId="257"/>
            <ac:spMk id="103" creationId="{00000000-0000-0000-0000-000000000000}"/>
          </ac:spMkLst>
        </pc:spChg>
        <pc:cxnChg chg="add del">
          <ac:chgData name="MARIA GABRIELA MILLAN NOBLE" userId="412747dd-aeeb-4edd-a9d1-8eeaa849a0f6" providerId="ADAL" clId="{39B805BE-AE10-4E07-A66B-55F28033AAF3}" dt="2022-01-12T03:08:55.623" v="97" actId="478"/>
          <ac:cxnSpMkLst>
            <pc:docMk/>
            <pc:sldMk cId="0" sldId="257"/>
            <ac:cxnSpMk id="67" creationId="{00000000-0000-0000-0000-000000000000}"/>
          </ac:cxnSpMkLst>
        </pc:cxnChg>
        <pc:cxnChg chg="add del">
          <ac:chgData name="MARIA GABRIELA MILLAN NOBLE" userId="412747dd-aeeb-4edd-a9d1-8eeaa849a0f6" providerId="ADAL" clId="{39B805BE-AE10-4E07-A66B-55F28033AAF3}" dt="2022-01-12T03:08:55.623" v="97" actId="478"/>
          <ac:cxnSpMkLst>
            <pc:docMk/>
            <pc:sldMk cId="0" sldId="257"/>
            <ac:cxnSpMk id="91" creationId="{00000000-0000-0000-0000-000000000000}"/>
          </ac:cxnSpMkLst>
        </pc:cxnChg>
      </pc:sldChg>
      <pc:sldChg chg="addSp delSp modSp mod">
        <pc:chgData name="MARIA GABRIELA MILLAN NOBLE" userId="412747dd-aeeb-4edd-a9d1-8eeaa849a0f6" providerId="ADAL" clId="{39B805BE-AE10-4E07-A66B-55F28033AAF3}" dt="2022-01-13T00:37:51.910" v="2852" actId="20577"/>
        <pc:sldMkLst>
          <pc:docMk/>
          <pc:sldMk cId="0" sldId="258"/>
        </pc:sldMkLst>
        <pc:spChg chg="add del mod">
          <ac:chgData name="MARIA GABRIELA MILLAN NOBLE" userId="412747dd-aeeb-4edd-a9d1-8eeaa849a0f6" providerId="ADAL" clId="{39B805BE-AE10-4E07-A66B-55F28033AAF3}" dt="2022-01-12T03:19:16.623" v="344" actId="478"/>
          <ac:spMkLst>
            <pc:docMk/>
            <pc:sldMk cId="0" sldId="258"/>
            <ac:spMk id="7" creationId="{DA1C3BCF-8DB6-4B00-9403-8CF86EECA31D}"/>
          </ac:spMkLst>
        </pc:spChg>
        <pc:spChg chg="add mod">
          <ac:chgData name="MARIA GABRIELA MILLAN NOBLE" userId="412747dd-aeeb-4edd-a9d1-8eeaa849a0f6" providerId="ADAL" clId="{39B805BE-AE10-4E07-A66B-55F28033AAF3}" dt="2022-01-13T00:37:51.910" v="2852" actId="20577"/>
          <ac:spMkLst>
            <pc:docMk/>
            <pc:sldMk cId="0" sldId="258"/>
            <ac:spMk id="8" creationId="{30EA384B-ECA9-4A81-AC34-FDC8D5C1605C}"/>
          </ac:spMkLst>
        </pc:spChg>
        <pc:spChg chg="add del mod">
          <ac:chgData name="MARIA GABRIELA MILLAN NOBLE" userId="412747dd-aeeb-4edd-a9d1-8eeaa849a0f6" providerId="ADAL" clId="{39B805BE-AE10-4E07-A66B-55F28033AAF3}" dt="2022-01-12T03:18:43.461" v="339" actId="478"/>
          <ac:spMkLst>
            <pc:docMk/>
            <pc:sldMk cId="0" sldId="258"/>
            <ac:spMk id="8" creationId="{833E7889-224F-4D04-BB37-05925CA2DE3E}"/>
          </ac:spMkLst>
        </pc:spChg>
        <pc:spChg chg="add del mod">
          <ac:chgData name="MARIA GABRIELA MILLAN NOBLE" userId="412747dd-aeeb-4edd-a9d1-8eeaa849a0f6" providerId="ADAL" clId="{39B805BE-AE10-4E07-A66B-55F28033AAF3}" dt="2022-01-12T03:20:03.809" v="347" actId="478"/>
          <ac:spMkLst>
            <pc:docMk/>
            <pc:sldMk cId="0" sldId="258"/>
            <ac:spMk id="9" creationId="{56E67A54-F53D-4876-93C0-65ED21D1FA57}"/>
          </ac:spMkLst>
        </pc:spChg>
        <pc:spChg chg="add mod">
          <ac:chgData name="MARIA GABRIELA MILLAN NOBLE" userId="412747dd-aeeb-4edd-a9d1-8eeaa849a0f6" providerId="ADAL" clId="{39B805BE-AE10-4E07-A66B-55F28033AAF3}" dt="2022-01-12T03:21:15.125" v="409" actId="1037"/>
          <ac:spMkLst>
            <pc:docMk/>
            <pc:sldMk cId="0" sldId="258"/>
            <ac:spMk id="10" creationId="{CFFCC876-DE62-4D3F-A284-C4988BA1915D}"/>
          </ac:spMkLst>
        </pc:spChg>
        <pc:spChg chg="add mod">
          <ac:chgData name="MARIA GABRIELA MILLAN NOBLE" userId="412747dd-aeeb-4edd-a9d1-8eeaa849a0f6" providerId="ADAL" clId="{39B805BE-AE10-4E07-A66B-55F28033AAF3}" dt="2022-01-12T03:21:15.125" v="409" actId="1037"/>
          <ac:spMkLst>
            <pc:docMk/>
            <pc:sldMk cId="0" sldId="258"/>
            <ac:spMk id="13" creationId="{C1F27234-5AB3-4249-8773-A3F48A7BBDE4}"/>
          </ac:spMkLst>
        </pc:spChg>
        <pc:spChg chg="mod">
          <ac:chgData name="MARIA GABRIELA MILLAN NOBLE" userId="412747dd-aeeb-4edd-a9d1-8eeaa849a0f6" providerId="ADAL" clId="{39B805BE-AE10-4E07-A66B-55F28033AAF3}" dt="2022-01-12T03:16:13.459" v="250" actId="1076"/>
          <ac:spMkLst>
            <pc:docMk/>
            <pc:sldMk cId="0" sldId="258"/>
            <ac:spMk id="108" creationId="{00000000-0000-0000-0000-000000000000}"/>
          </ac:spMkLst>
        </pc:spChg>
        <pc:spChg chg="del mod">
          <ac:chgData name="MARIA GABRIELA MILLAN NOBLE" userId="412747dd-aeeb-4edd-a9d1-8eeaa849a0f6" providerId="ADAL" clId="{39B805BE-AE10-4E07-A66B-55F28033AAF3}" dt="2022-01-12T03:18:59.575" v="342" actId="478"/>
          <ac:spMkLst>
            <pc:docMk/>
            <pc:sldMk cId="0" sldId="258"/>
            <ac:spMk id="109" creationId="{00000000-0000-0000-0000-000000000000}"/>
          </ac:spMkLst>
        </pc:spChg>
        <pc:picChg chg="del mod">
          <ac:chgData name="MARIA GABRIELA MILLAN NOBLE" userId="412747dd-aeeb-4edd-a9d1-8eeaa849a0f6" providerId="ADAL" clId="{39B805BE-AE10-4E07-A66B-55F28033AAF3}" dt="2022-01-12T03:11:20.125" v="114" actId="478"/>
          <ac:picMkLst>
            <pc:docMk/>
            <pc:sldMk cId="0" sldId="258"/>
            <ac:picMk id="110" creationId="{00000000-0000-0000-0000-000000000000}"/>
          </ac:picMkLst>
        </pc:picChg>
        <pc:picChg chg="add del mod">
          <ac:chgData name="MARIA GABRIELA MILLAN NOBLE" userId="412747dd-aeeb-4edd-a9d1-8eeaa849a0f6" providerId="ADAL" clId="{39B805BE-AE10-4E07-A66B-55F28033AAF3}" dt="2022-01-12T03:11:41.248" v="118" actId="478"/>
          <ac:picMkLst>
            <pc:docMk/>
            <pc:sldMk cId="0" sldId="258"/>
            <ac:picMk id="1026" creationId="{C7842CFA-056A-4245-97BD-83A17A33CAB4}"/>
          </ac:picMkLst>
        </pc:picChg>
        <pc:picChg chg="add mod">
          <ac:chgData name="MARIA GABRIELA MILLAN NOBLE" userId="412747dd-aeeb-4edd-a9d1-8eeaa849a0f6" providerId="ADAL" clId="{39B805BE-AE10-4E07-A66B-55F28033AAF3}" dt="2022-01-12T03:18:56.995" v="341" actId="1076"/>
          <ac:picMkLst>
            <pc:docMk/>
            <pc:sldMk cId="0" sldId="258"/>
            <ac:picMk id="1028" creationId="{AB0B2BA0-3911-435D-A43B-05BBE6149E40}"/>
          </ac:picMkLst>
        </pc:picChg>
        <pc:cxnChg chg="add mod">
          <ac:chgData name="MARIA GABRIELA MILLAN NOBLE" userId="412747dd-aeeb-4edd-a9d1-8eeaa849a0f6" providerId="ADAL" clId="{39B805BE-AE10-4E07-A66B-55F28033AAF3}" dt="2022-01-12T03:21:15.125" v="409" actId="1037"/>
          <ac:cxnSpMkLst>
            <pc:docMk/>
            <pc:sldMk cId="0" sldId="258"/>
            <ac:cxnSpMk id="11" creationId="{F9D09989-2884-4247-8060-99E2D9DD7EF0}"/>
          </ac:cxnSpMkLst>
        </pc:cxnChg>
        <pc:cxnChg chg="add mod">
          <ac:chgData name="MARIA GABRIELA MILLAN NOBLE" userId="412747dd-aeeb-4edd-a9d1-8eeaa849a0f6" providerId="ADAL" clId="{39B805BE-AE10-4E07-A66B-55F28033AAF3}" dt="2022-01-12T03:21:15.125" v="409" actId="1037"/>
          <ac:cxnSpMkLst>
            <pc:docMk/>
            <pc:sldMk cId="0" sldId="258"/>
            <ac:cxnSpMk id="12" creationId="{841EF9A7-AD86-444F-BCA4-D7843DA8AC97}"/>
          </ac:cxnSpMkLst>
        </pc:cxnChg>
      </pc:sldChg>
      <pc:sldChg chg="addSp delSp modSp mod ord">
        <pc:chgData name="MARIA GABRIELA MILLAN NOBLE" userId="412747dd-aeeb-4edd-a9d1-8eeaa849a0f6" providerId="ADAL" clId="{39B805BE-AE10-4E07-A66B-55F28033AAF3}" dt="2022-01-13T00:38:19.276" v="2858" actId="20577"/>
        <pc:sldMkLst>
          <pc:docMk/>
          <pc:sldMk cId="0" sldId="259"/>
        </pc:sldMkLst>
        <pc:spChg chg="add mod">
          <ac:chgData name="MARIA GABRIELA MILLAN NOBLE" userId="412747dd-aeeb-4edd-a9d1-8eeaa849a0f6" providerId="ADAL" clId="{39B805BE-AE10-4E07-A66B-55F28033AAF3}" dt="2022-01-13T00:38:19.276" v="2858" actId="20577"/>
          <ac:spMkLst>
            <pc:docMk/>
            <pc:sldMk cId="0" sldId="259"/>
            <ac:spMk id="12" creationId="{E2FD2136-CF1B-4F1F-A2A9-FF3B47E5E891}"/>
          </ac:spMkLst>
        </pc:spChg>
        <pc:spChg chg="mod">
          <ac:chgData name="MARIA GABRIELA MILLAN NOBLE" userId="412747dd-aeeb-4edd-a9d1-8eeaa849a0f6" providerId="ADAL" clId="{39B805BE-AE10-4E07-A66B-55F28033AAF3}" dt="2022-01-12T03:32:42.996" v="552" actId="1076"/>
          <ac:spMkLst>
            <pc:docMk/>
            <pc:sldMk cId="0" sldId="259"/>
            <ac:spMk id="115" creationId="{00000000-0000-0000-0000-000000000000}"/>
          </ac:spMkLst>
        </pc:spChg>
        <pc:spChg chg="mod">
          <ac:chgData name="MARIA GABRIELA MILLAN NOBLE" userId="412747dd-aeeb-4edd-a9d1-8eeaa849a0f6" providerId="ADAL" clId="{39B805BE-AE10-4E07-A66B-55F28033AAF3}" dt="2022-01-12T03:32:42.996" v="552" actId="1076"/>
          <ac:spMkLst>
            <pc:docMk/>
            <pc:sldMk cId="0" sldId="259"/>
            <ac:spMk id="116" creationId="{00000000-0000-0000-0000-000000000000}"/>
          </ac:spMkLst>
        </pc:spChg>
        <pc:spChg chg="mod">
          <ac:chgData name="MARIA GABRIELA MILLAN NOBLE" userId="412747dd-aeeb-4edd-a9d1-8eeaa849a0f6" providerId="ADAL" clId="{39B805BE-AE10-4E07-A66B-55F28033AAF3}" dt="2022-01-12T03:35:03.533" v="655" actId="20577"/>
          <ac:spMkLst>
            <pc:docMk/>
            <pc:sldMk cId="0" sldId="259"/>
            <ac:spMk id="118" creationId="{00000000-0000-0000-0000-000000000000}"/>
          </ac:spMkLst>
        </pc:spChg>
        <pc:spChg chg="mod">
          <ac:chgData name="MARIA GABRIELA MILLAN NOBLE" userId="412747dd-aeeb-4edd-a9d1-8eeaa849a0f6" providerId="ADAL" clId="{39B805BE-AE10-4E07-A66B-55F28033AAF3}" dt="2022-01-12T03:32:42.996" v="552" actId="1076"/>
          <ac:spMkLst>
            <pc:docMk/>
            <pc:sldMk cId="0" sldId="259"/>
            <ac:spMk id="122" creationId="{00000000-0000-0000-0000-000000000000}"/>
          </ac:spMkLst>
        </pc:spChg>
        <pc:spChg chg="mod">
          <ac:chgData name="MARIA GABRIELA MILLAN NOBLE" userId="412747dd-aeeb-4edd-a9d1-8eeaa849a0f6" providerId="ADAL" clId="{39B805BE-AE10-4E07-A66B-55F28033AAF3}" dt="2022-01-12T03:32:42.996" v="552" actId="1076"/>
          <ac:spMkLst>
            <pc:docMk/>
            <pc:sldMk cId="0" sldId="259"/>
            <ac:spMk id="123" creationId="{00000000-0000-0000-0000-000000000000}"/>
          </ac:spMkLst>
        </pc:spChg>
        <pc:picChg chg="add mod">
          <ac:chgData name="MARIA GABRIELA MILLAN NOBLE" userId="412747dd-aeeb-4edd-a9d1-8eeaa849a0f6" providerId="ADAL" clId="{39B805BE-AE10-4E07-A66B-55F28033AAF3}" dt="2022-01-12T03:33:20.755" v="560" actId="1035"/>
          <ac:picMkLst>
            <pc:docMk/>
            <pc:sldMk cId="0" sldId="259"/>
            <ac:picMk id="11" creationId="{35188239-9446-4F43-9474-902D0226750D}"/>
          </ac:picMkLst>
        </pc:picChg>
        <pc:picChg chg="del mod">
          <ac:chgData name="MARIA GABRIELA MILLAN NOBLE" userId="412747dd-aeeb-4edd-a9d1-8eeaa849a0f6" providerId="ADAL" clId="{39B805BE-AE10-4E07-A66B-55F28033AAF3}" dt="2022-01-12T03:32:29.729" v="551" actId="478"/>
          <ac:picMkLst>
            <pc:docMk/>
            <pc:sldMk cId="0" sldId="259"/>
            <ac:picMk id="117" creationId="{00000000-0000-0000-0000-000000000000}"/>
          </ac:picMkLst>
        </pc:picChg>
        <pc:picChg chg="mod">
          <ac:chgData name="MARIA GABRIELA MILLAN NOBLE" userId="412747dd-aeeb-4edd-a9d1-8eeaa849a0f6" providerId="ADAL" clId="{39B805BE-AE10-4E07-A66B-55F28033AAF3}" dt="2022-01-12T03:32:49.627" v="554" actId="1076"/>
          <ac:picMkLst>
            <pc:docMk/>
            <pc:sldMk cId="0" sldId="259"/>
            <ac:picMk id="121" creationId="{00000000-0000-0000-0000-000000000000}"/>
          </ac:picMkLst>
        </pc:picChg>
        <pc:cxnChg chg="mod">
          <ac:chgData name="MARIA GABRIELA MILLAN NOBLE" userId="412747dd-aeeb-4edd-a9d1-8eeaa849a0f6" providerId="ADAL" clId="{39B805BE-AE10-4E07-A66B-55F28033AAF3}" dt="2022-01-12T03:32:42.996" v="552" actId="1076"/>
          <ac:cxnSpMkLst>
            <pc:docMk/>
            <pc:sldMk cId="0" sldId="259"/>
            <ac:cxnSpMk id="119" creationId="{00000000-0000-0000-0000-000000000000}"/>
          </ac:cxnSpMkLst>
        </pc:cxnChg>
        <pc:cxnChg chg="mod">
          <ac:chgData name="MARIA GABRIELA MILLAN NOBLE" userId="412747dd-aeeb-4edd-a9d1-8eeaa849a0f6" providerId="ADAL" clId="{39B805BE-AE10-4E07-A66B-55F28033AAF3}" dt="2022-01-12T03:32:42.996" v="552" actId="1076"/>
          <ac:cxnSpMkLst>
            <pc:docMk/>
            <pc:sldMk cId="0" sldId="259"/>
            <ac:cxnSpMk id="120" creationId="{00000000-0000-0000-0000-000000000000}"/>
          </ac:cxnSpMkLst>
        </pc:cxnChg>
      </pc:sldChg>
      <pc:sldChg chg="addSp delSp modSp mod">
        <pc:chgData name="MARIA GABRIELA MILLAN NOBLE" userId="412747dd-aeeb-4edd-a9d1-8eeaa849a0f6" providerId="ADAL" clId="{39B805BE-AE10-4E07-A66B-55F28033AAF3}" dt="2022-01-12T04:31:28.871" v="1499" actId="1076"/>
        <pc:sldMkLst>
          <pc:docMk/>
          <pc:sldMk cId="0" sldId="260"/>
        </pc:sldMkLst>
        <pc:spChg chg="mod">
          <ac:chgData name="MARIA GABRIELA MILLAN NOBLE" userId="412747dd-aeeb-4edd-a9d1-8eeaa849a0f6" providerId="ADAL" clId="{39B805BE-AE10-4E07-A66B-55F28033AAF3}" dt="2022-01-12T03:22:14.604" v="447" actId="1076"/>
          <ac:spMkLst>
            <pc:docMk/>
            <pc:sldMk cId="0" sldId="260"/>
            <ac:spMk id="129" creationId="{00000000-0000-0000-0000-000000000000}"/>
          </ac:spMkLst>
        </pc:spChg>
        <pc:spChg chg="mod">
          <ac:chgData name="MARIA GABRIELA MILLAN NOBLE" userId="412747dd-aeeb-4edd-a9d1-8eeaa849a0f6" providerId="ADAL" clId="{39B805BE-AE10-4E07-A66B-55F28033AAF3}" dt="2022-01-12T03:36:28.982" v="663" actId="20577"/>
          <ac:spMkLst>
            <pc:docMk/>
            <pc:sldMk cId="0" sldId="260"/>
            <ac:spMk id="132" creationId="{00000000-0000-0000-0000-000000000000}"/>
          </ac:spMkLst>
        </pc:spChg>
        <pc:spChg chg="mod">
          <ac:chgData name="MARIA GABRIELA MILLAN NOBLE" userId="412747dd-aeeb-4edd-a9d1-8eeaa849a0f6" providerId="ADAL" clId="{39B805BE-AE10-4E07-A66B-55F28033AAF3}" dt="2022-01-12T04:31:28.871" v="1499" actId="1076"/>
          <ac:spMkLst>
            <pc:docMk/>
            <pc:sldMk cId="0" sldId="260"/>
            <ac:spMk id="133" creationId="{00000000-0000-0000-0000-000000000000}"/>
          </ac:spMkLst>
        </pc:spChg>
        <pc:spChg chg="del mod">
          <ac:chgData name="MARIA GABRIELA MILLAN NOBLE" userId="412747dd-aeeb-4edd-a9d1-8eeaa849a0f6" providerId="ADAL" clId="{39B805BE-AE10-4E07-A66B-55F28033AAF3}" dt="2022-01-12T03:23:39.388" v="456" actId="478"/>
          <ac:spMkLst>
            <pc:docMk/>
            <pc:sldMk cId="0" sldId="260"/>
            <ac:spMk id="134" creationId="{00000000-0000-0000-0000-000000000000}"/>
          </ac:spMkLst>
        </pc:spChg>
        <pc:spChg chg="del">
          <ac:chgData name="MARIA GABRIELA MILLAN NOBLE" userId="412747dd-aeeb-4edd-a9d1-8eeaa849a0f6" providerId="ADAL" clId="{39B805BE-AE10-4E07-A66B-55F28033AAF3}" dt="2022-01-12T03:22:33.444" v="448" actId="478"/>
          <ac:spMkLst>
            <pc:docMk/>
            <pc:sldMk cId="0" sldId="260"/>
            <ac:spMk id="135" creationId="{00000000-0000-0000-0000-000000000000}"/>
          </ac:spMkLst>
        </pc:spChg>
        <pc:spChg chg="del">
          <ac:chgData name="MARIA GABRIELA MILLAN NOBLE" userId="412747dd-aeeb-4edd-a9d1-8eeaa849a0f6" providerId="ADAL" clId="{39B805BE-AE10-4E07-A66B-55F28033AAF3}" dt="2022-01-12T03:22:33.444" v="448" actId="478"/>
          <ac:spMkLst>
            <pc:docMk/>
            <pc:sldMk cId="0" sldId="260"/>
            <ac:spMk id="136" creationId="{00000000-0000-0000-0000-000000000000}"/>
          </ac:spMkLst>
        </pc:spChg>
        <pc:spChg chg="del">
          <ac:chgData name="MARIA GABRIELA MILLAN NOBLE" userId="412747dd-aeeb-4edd-a9d1-8eeaa849a0f6" providerId="ADAL" clId="{39B805BE-AE10-4E07-A66B-55F28033AAF3}" dt="2022-01-12T03:22:33.444" v="448" actId="478"/>
          <ac:spMkLst>
            <pc:docMk/>
            <pc:sldMk cId="0" sldId="260"/>
            <ac:spMk id="137" creationId="{00000000-0000-0000-0000-000000000000}"/>
          </ac:spMkLst>
        </pc:spChg>
        <pc:spChg chg="del">
          <ac:chgData name="MARIA GABRIELA MILLAN NOBLE" userId="412747dd-aeeb-4edd-a9d1-8eeaa849a0f6" providerId="ADAL" clId="{39B805BE-AE10-4E07-A66B-55F28033AAF3}" dt="2022-01-12T03:22:33.444" v="448" actId="478"/>
          <ac:spMkLst>
            <pc:docMk/>
            <pc:sldMk cId="0" sldId="260"/>
            <ac:spMk id="138" creationId="{00000000-0000-0000-0000-000000000000}"/>
          </ac:spMkLst>
        </pc:spChg>
        <pc:spChg chg="del">
          <ac:chgData name="MARIA GABRIELA MILLAN NOBLE" userId="412747dd-aeeb-4edd-a9d1-8eeaa849a0f6" providerId="ADAL" clId="{39B805BE-AE10-4E07-A66B-55F28033AAF3}" dt="2022-01-12T03:22:33.444" v="448" actId="478"/>
          <ac:spMkLst>
            <pc:docMk/>
            <pc:sldMk cId="0" sldId="260"/>
            <ac:spMk id="139" creationId="{00000000-0000-0000-0000-000000000000}"/>
          </ac:spMkLst>
        </pc:spChg>
        <pc:spChg chg="del">
          <ac:chgData name="MARIA GABRIELA MILLAN NOBLE" userId="412747dd-aeeb-4edd-a9d1-8eeaa849a0f6" providerId="ADAL" clId="{39B805BE-AE10-4E07-A66B-55F28033AAF3}" dt="2022-01-12T03:22:33.444" v="448" actId="478"/>
          <ac:spMkLst>
            <pc:docMk/>
            <pc:sldMk cId="0" sldId="260"/>
            <ac:spMk id="140" creationId="{00000000-0000-0000-0000-000000000000}"/>
          </ac:spMkLst>
        </pc:spChg>
        <pc:picChg chg="add mod">
          <ac:chgData name="MARIA GABRIELA MILLAN NOBLE" userId="412747dd-aeeb-4edd-a9d1-8eeaa849a0f6" providerId="ADAL" clId="{39B805BE-AE10-4E07-A66B-55F28033AAF3}" dt="2022-01-12T03:23:00.362" v="453" actId="1076"/>
          <ac:picMkLst>
            <pc:docMk/>
            <pc:sldMk cId="0" sldId="260"/>
            <ac:picMk id="19" creationId="{914DC524-0135-44EC-9CD1-8FBC3DBE186A}"/>
          </ac:picMkLst>
        </pc:picChg>
        <pc:picChg chg="add mod">
          <ac:chgData name="MARIA GABRIELA MILLAN NOBLE" userId="412747dd-aeeb-4edd-a9d1-8eeaa849a0f6" providerId="ADAL" clId="{39B805BE-AE10-4E07-A66B-55F28033AAF3}" dt="2022-01-12T03:23:41.769" v="457" actId="1076"/>
          <ac:picMkLst>
            <pc:docMk/>
            <pc:sldMk cId="0" sldId="260"/>
            <ac:picMk id="20" creationId="{BE2F4D39-037A-435A-8816-F2D71D602091}"/>
          </ac:picMkLst>
        </pc:picChg>
        <pc:picChg chg="del">
          <ac:chgData name="MARIA GABRIELA MILLAN NOBLE" userId="412747dd-aeeb-4edd-a9d1-8eeaa849a0f6" providerId="ADAL" clId="{39B805BE-AE10-4E07-A66B-55F28033AAF3}" dt="2022-01-12T03:22:33.444" v="448" actId="478"/>
          <ac:picMkLst>
            <pc:docMk/>
            <pc:sldMk cId="0" sldId="260"/>
            <ac:picMk id="141" creationId="{00000000-0000-0000-0000-000000000000}"/>
          </ac:picMkLst>
        </pc:picChg>
        <pc:picChg chg="del">
          <ac:chgData name="MARIA GABRIELA MILLAN NOBLE" userId="412747dd-aeeb-4edd-a9d1-8eeaa849a0f6" providerId="ADAL" clId="{39B805BE-AE10-4E07-A66B-55F28033AAF3}" dt="2022-01-12T03:22:33.444" v="448" actId="478"/>
          <ac:picMkLst>
            <pc:docMk/>
            <pc:sldMk cId="0" sldId="260"/>
            <ac:picMk id="142" creationId="{00000000-0000-0000-0000-000000000000}"/>
          </ac:picMkLst>
        </pc:picChg>
        <pc:picChg chg="del">
          <ac:chgData name="MARIA GABRIELA MILLAN NOBLE" userId="412747dd-aeeb-4edd-a9d1-8eeaa849a0f6" providerId="ADAL" clId="{39B805BE-AE10-4E07-A66B-55F28033AAF3}" dt="2022-01-12T03:22:33.444" v="448" actId="478"/>
          <ac:picMkLst>
            <pc:docMk/>
            <pc:sldMk cId="0" sldId="260"/>
            <ac:picMk id="143" creationId="{00000000-0000-0000-0000-000000000000}"/>
          </ac:picMkLst>
        </pc:picChg>
        <pc:cxnChg chg="del">
          <ac:chgData name="MARIA GABRIELA MILLAN NOBLE" userId="412747dd-aeeb-4edd-a9d1-8eeaa849a0f6" providerId="ADAL" clId="{39B805BE-AE10-4E07-A66B-55F28033AAF3}" dt="2022-01-12T03:22:33.444" v="448" actId="478"/>
          <ac:cxnSpMkLst>
            <pc:docMk/>
            <pc:sldMk cId="0" sldId="260"/>
            <ac:cxnSpMk id="130" creationId="{00000000-0000-0000-0000-000000000000}"/>
          </ac:cxnSpMkLst>
        </pc:cxnChg>
      </pc:sldChg>
      <pc:sldChg chg="addSp modSp mod ord modNotes">
        <pc:chgData name="MARIA GABRIELA MILLAN NOBLE" userId="412747dd-aeeb-4edd-a9d1-8eeaa849a0f6" providerId="ADAL" clId="{39B805BE-AE10-4E07-A66B-55F28033AAF3}" dt="2022-01-13T00:38:10.751" v="2856" actId="20577"/>
        <pc:sldMkLst>
          <pc:docMk/>
          <pc:sldMk cId="0" sldId="261"/>
        </pc:sldMkLst>
        <pc:spChg chg="add mod">
          <ac:chgData name="MARIA GABRIELA MILLAN NOBLE" userId="412747dd-aeeb-4edd-a9d1-8eeaa849a0f6" providerId="ADAL" clId="{39B805BE-AE10-4E07-A66B-55F28033AAF3}" dt="2022-01-13T00:38:10.751" v="2856" actId="20577"/>
          <ac:spMkLst>
            <pc:docMk/>
            <pc:sldMk cId="0" sldId="261"/>
            <ac:spMk id="9" creationId="{5C06D2EE-DF78-49FB-95D8-816E3E0E901C}"/>
          </ac:spMkLst>
        </pc:spChg>
        <pc:spChg chg="mod">
          <ac:chgData name="MARIA GABRIELA MILLAN NOBLE" userId="412747dd-aeeb-4edd-a9d1-8eeaa849a0f6" providerId="ADAL" clId="{39B805BE-AE10-4E07-A66B-55F28033AAF3}" dt="2022-01-12T03:30:40.210" v="523" actId="20577"/>
          <ac:spMkLst>
            <pc:docMk/>
            <pc:sldMk cId="0" sldId="261"/>
            <ac:spMk id="152" creationId="{00000000-0000-0000-0000-000000000000}"/>
          </ac:spMkLst>
        </pc:spChg>
        <pc:spChg chg="mod">
          <ac:chgData name="MARIA GABRIELA MILLAN NOBLE" userId="412747dd-aeeb-4edd-a9d1-8eeaa849a0f6" providerId="ADAL" clId="{39B805BE-AE10-4E07-A66B-55F28033AAF3}" dt="2022-01-12T05:28:31.873" v="2433" actId="1036"/>
          <ac:spMkLst>
            <pc:docMk/>
            <pc:sldMk cId="0" sldId="261"/>
            <ac:spMk id="154" creationId="{00000000-0000-0000-0000-000000000000}"/>
          </ac:spMkLst>
        </pc:spChg>
      </pc:sldChg>
      <pc:sldChg chg="addSp delSp modSp mod ord modNotes">
        <pc:chgData name="MARIA GABRIELA MILLAN NOBLE" userId="412747dd-aeeb-4edd-a9d1-8eeaa849a0f6" providerId="ADAL" clId="{39B805BE-AE10-4E07-A66B-55F28033AAF3}" dt="2022-01-13T00:38:03.191" v="2854" actId="20577"/>
        <pc:sldMkLst>
          <pc:docMk/>
          <pc:sldMk cId="0" sldId="262"/>
        </pc:sldMkLst>
        <pc:spChg chg="add mod">
          <ac:chgData name="MARIA GABRIELA MILLAN NOBLE" userId="412747dd-aeeb-4edd-a9d1-8eeaa849a0f6" providerId="ADAL" clId="{39B805BE-AE10-4E07-A66B-55F28033AAF3}" dt="2022-01-13T00:38:03.191" v="2854" actId="20577"/>
          <ac:spMkLst>
            <pc:docMk/>
            <pc:sldMk cId="0" sldId="262"/>
            <ac:spMk id="9" creationId="{E0BB47A9-1318-4831-B78D-23832C3CADF1}"/>
          </ac:spMkLst>
        </pc:spChg>
        <pc:spChg chg="mod">
          <ac:chgData name="MARIA GABRIELA MILLAN NOBLE" userId="412747dd-aeeb-4edd-a9d1-8eeaa849a0f6" providerId="ADAL" clId="{39B805BE-AE10-4E07-A66B-55F28033AAF3}" dt="2022-01-12T03:29:05.418" v="499" actId="1076"/>
          <ac:spMkLst>
            <pc:docMk/>
            <pc:sldMk cId="0" sldId="262"/>
            <ac:spMk id="160" creationId="{00000000-0000-0000-0000-000000000000}"/>
          </ac:spMkLst>
        </pc:spChg>
        <pc:spChg chg="mod">
          <ac:chgData name="MARIA GABRIELA MILLAN NOBLE" userId="412747dd-aeeb-4edd-a9d1-8eeaa849a0f6" providerId="ADAL" clId="{39B805BE-AE10-4E07-A66B-55F28033AAF3}" dt="2022-01-12T03:31:10.457" v="536" actId="20577"/>
          <ac:spMkLst>
            <pc:docMk/>
            <pc:sldMk cId="0" sldId="262"/>
            <ac:spMk id="162" creationId="{00000000-0000-0000-0000-000000000000}"/>
          </ac:spMkLst>
        </pc:spChg>
        <pc:picChg chg="add mod">
          <ac:chgData name="MARIA GABRIELA MILLAN NOBLE" userId="412747dd-aeeb-4edd-a9d1-8eeaa849a0f6" providerId="ADAL" clId="{39B805BE-AE10-4E07-A66B-55F28033AAF3}" dt="2022-01-12T03:29:19.509" v="503" actId="14100"/>
          <ac:picMkLst>
            <pc:docMk/>
            <pc:sldMk cId="0" sldId="262"/>
            <ac:picMk id="8" creationId="{DBDB640C-F004-4083-829E-BAE56AB4EB59}"/>
          </ac:picMkLst>
        </pc:picChg>
        <pc:picChg chg="del mod">
          <ac:chgData name="MARIA GABRIELA MILLAN NOBLE" userId="412747dd-aeeb-4edd-a9d1-8eeaa849a0f6" providerId="ADAL" clId="{39B805BE-AE10-4E07-A66B-55F28033AAF3}" dt="2022-01-12T03:28:44.811" v="491" actId="478"/>
          <ac:picMkLst>
            <pc:docMk/>
            <pc:sldMk cId="0" sldId="262"/>
            <ac:picMk id="163" creationId="{00000000-0000-0000-0000-000000000000}"/>
          </ac:picMkLst>
        </pc:picChg>
      </pc:sldChg>
      <pc:sldChg chg="addSp delSp modSp mod ord modNotes">
        <pc:chgData name="MARIA GABRIELA MILLAN NOBLE" userId="412747dd-aeeb-4edd-a9d1-8eeaa849a0f6" providerId="ADAL" clId="{39B805BE-AE10-4E07-A66B-55F28033AAF3}" dt="2022-01-13T00:40:08.988" v="2886" actId="207"/>
        <pc:sldMkLst>
          <pc:docMk/>
          <pc:sldMk cId="0" sldId="263"/>
        </pc:sldMkLst>
        <pc:spChg chg="add mod">
          <ac:chgData name="MARIA GABRIELA MILLAN NOBLE" userId="412747dd-aeeb-4edd-a9d1-8eeaa849a0f6" providerId="ADAL" clId="{39B805BE-AE10-4E07-A66B-55F28033AAF3}" dt="2022-01-13T00:40:08.988" v="2886" actId="207"/>
          <ac:spMkLst>
            <pc:docMk/>
            <pc:sldMk cId="0" sldId="263"/>
            <ac:spMk id="9" creationId="{02917480-B8D3-4D3B-83A4-2BD3A63C4F7D}"/>
          </ac:spMkLst>
        </pc:spChg>
        <pc:spChg chg="mod">
          <ac:chgData name="MARIA GABRIELA MILLAN NOBLE" userId="412747dd-aeeb-4edd-a9d1-8eeaa849a0f6" providerId="ADAL" clId="{39B805BE-AE10-4E07-A66B-55F28033AAF3}" dt="2022-01-12T04:58:08.845" v="1983" actId="20577"/>
          <ac:spMkLst>
            <pc:docMk/>
            <pc:sldMk cId="0" sldId="263"/>
            <ac:spMk id="171" creationId="{00000000-0000-0000-0000-000000000000}"/>
          </ac:spMkLst>
        </pc:spChg>
        <pc:spChg chg="mod">
          <ac:chgData name="MARIA GABRIELA MILLAN NOBLE" userId="412747dd-aeeb-4edd-a9d1-8eeaa849a0f6" providerId="ADAL" clId="{39B805BE-AE10-4E07-A66B-55F28033AAF3}" dt="2022-01-12T04:56:10.114" v="1935" actId="20577"/>
          <ac:spMkLst>
            <pc:docMk/>
            <pc:sldMk cId="0" sldId="263"/>
            <ac:spMk id="174" creationId="{00000000-0000-0000-0000-000000000000}"/>
          </ac:spMkLst>
        </pc:spChg>
        <pc:picChg chg="del">
          <ac:chgData name="MARIA GABRIELA MILLAN NOBLE" userId="412747dd-aeeb-4edd-a9d1-8eeaa849a0f6" providerId="ADAL" clId="{39B805BE-AE10-4E07-A66B-55F28033AAF3}" dt="2022-01-12T04:58:10.940" v="1984" actId="478"/>
          <ac:picMkLst>
            <pc:docMk/>
            <pc:sldMk cId="0" sldId="263"/>
            <ac:picMk id="172" creationId="{00000000-0000-0000-0000-000000000000}"/>
          </ac:picMkLst>
        </pc:picChg>
        <pc:picChg chg="add mod">
          <ac:chgData name="MARIA GABRIELA MILLAN NOBLE" userId="412747dd-aeeb-4edd-a9d1-8eeaa849a0f6" providerId="ADAL" clId="{39B805BE-AE10-4E07-A66B-55F28033AAF3}" dt="2022-01-12T05:32:37.784" v="2520"/>
          <ac:picMkLst>
            <pc:docMk/>
            <pc:sldMk cId="0" sldId="263"/>
            <ac:picMk id="5122" creationId="{F091CCF2-F681-4531-A1DF-547CDA826A5D}"/>
          </ac:picMkLst>
        </pc:picChg>
      </pc:sldChg>
      <pc:sldChg chg="addSp delSp modSp mod ord modNotes">
        <pc:chgData name="MARIA GABRIELA MILLAN NOBLE" userId="412747dd-aeeb-4edd-a9d1-8eeaa849a0f6" providerId="ADAL" clId="{39B805BE-AE10-4E07-A66B-55F28033AAF3}" dt="2022-01-13T00:38:44.139" v="2864" actId="20577"/>
        <pc:sldMkLst>
          <pc:docMk/>
          <pc:sldMk cId="0" sldId="264"/>
        </pc:sldMkLst>
        <pc:spChg chg="add mod">
          <ac:chgData name="MARIA GABRIELA MILLAN NOBLE" userId="412747dd-aeeb-4edd-a9d1-8eeaa849a0f6" providerId="ADAL" clId="{39B805BE-AE10-4E07-A66B-55F28033AAF3}" dt="2022-01-13T00:38:44.139" v="2864" actId="20577"/>
          <ac:spMkLst>
            <pc:docMk/>
            <pc:sldMk cId="0" sldId="264"/>
            <ac:spMk id="11" creationId="{DC6A177E-79C6-45AD-8A43-80C2C7B463F4}"/>
          </ac:spMkLst>
        </pc:spChg>
        <pc:spChg chg="mod">
          <ac:chgData name="MARIA GABRIELA MILLAN NOBLE" userId="412747dd-aeeb-4edd-a9d1-8eeaa849a0f6" providerId="ADAL" clId="{39B805BE-AE10-4E07-A66B-55F28033AAF3}" dt="2022-01-12T05:42:13.053" v="2679" actId="20577"/>
          <ac:spMkLst>
            <pc:docMk/>
            <pc:sldMk cId="0" sldId="264"/>
            <ac:spMk id="182" creationId="{00000000-0000-0000-0000-000000000000}"/>
          </ac:spMkLst>
        </pc:spChg>
        <pc:picChg chg="del">
          <ac:chgData name="MARIA GABRIELA MILLAN NOBLE" userId="412747dd-aeeb-4edd-a9d1-8eeaa849a0f6" providerId="ADAL" clId="{39B805BE-AE10-4E07-A66B-55F28033AAF3}" dt="2022-01-12T04:21:33.353" v="1161" actId="478"/>
          <ac:picMkLst>
            <pc:docMk/>
            <pc:sldMk cId="0" sldId="264"/>
            <ac:picMk id="185" creationId="{00000000-0000-0000-0000-000000000000}"/>
          </ac:picMkLst>
        </pc:picChg>
        <pc:picChg chg="add del mod">
          <ac:chgData name="MARIA GABRIELA MILLAN NOBLE" userId="412747dd-aeeb-4edd-a9d1-8eeaa849a0f6" providerId="ADAL" clId="{39B805BE-AE10-4E07-A66B-55F28033AAF3}" dt="2022-01-12T05:35:32.640" v="2541" actId="478"/>
          <ac:picMkLst>
            <pc:docMk/>
            <pc:sldMk cId="0" sldId="264"/>
            <ac:picMk id="6146" creationId="{6E789BD3-1920-4835-A08A-DF009CC31620}"/>
          </ac:picMkLst>
        </pc:picChg>
        <pc:picChg chg="add del">
          <ac:chgData name="MARIA GABRIELA MILLAN NOBLE" userId="412747dd-aeeb-4edd-a9d1-8eeaa849a0f6" providerId="ADAL" clId="{39B805BE-AE10-4E07-A66B-55F28033AAF3}" dt="2022-01-12T05:35:35.356" v="2543" actId="478"/>
          <ac:picMkLst>
            <pc:docMk/>
            <pc:sldMk cId="0" sldId="264"/>
            <ac:picMk id="6148" creationId="{CD762878-58B0-4E96-90D0-541C74B2FBC7}"/>
          </ac:picMkLst>
        </pc:picChg>
        <pc:picChg chg="add del">
          <ac:chgData name="MARIA GABRIELA MILLAN NOBLE" userId="412747dd-aeeb-4edd-a9d1-8eeaa849a0f6" providerId="ADAL" clId="{39B805BE-AE10-4E07-A66B-55F28033AAF3}" dt="2022-01-12T05:35:42.875" v="2545" actId="478"/>
          <ac:picMkLst>
            <pc:docMk/>
            <pc:sldMk cId="0" sldId="264"/>
            <ac:picMk id="6150" creationId="{B3E24961-37F5-467A-9983-1AD4C229ED6B}"/>
          </ac:picMkLst>
        </pc:picChg>
        <pc:picChg chg="add del mod">
          <ac:chgData name="MARIA GABRIELA MILLAN NOBLE" userId="412747dd-aeeb-4edd-a9d1-8eeaa849a0f6" providerId="ADAL" clId="{39B805BE-AE10-4E07-A66B-55F28033AAF3}" dt="2022-01-12T05:39:28.726" v="2556" actId="478"/>
          <ac:picMkLst>
            <pc:docMk/>
            <pc:sldMk cId="0" sldId="264"/>
            <ac:picMk id="6152" creationId="{E3CE9648-1764-4712-9C89-79EB39EAE0D2}"/>
          </ac:picMkLst>
        </pc:picChg>
        <pc:picChg chg="add del">
          <ac:chgData name="MARIA GABRIELA MILLAN NOBLE" userId="412747dd-aeeb-4edd-a9d1-8eeaa849a0f6" providerId="ADAL" clId="{39B805BE-AE10-4E07-A66B-55F28033AAF3}" dt="2022-01-12T05:36:40.043" v="2549" actId="478"/>
          <ac:picMkLst>
            <pc:docMk/>
            <pc:sldMk cId="0" sldId="264"/>
            <ac:picMk id="6154" creationId="{6757C8B6-C575-43FC-B481-8E127952A0FF}"/>
          </ac:picMkLst>
        </pc:picChg>
        <pc:picChg chg="add del mod">
          <ac:chgData name="MARIA GABRIELA MILLAN NOBLE" userId="412747dd-aeeb-4edd-a9d1-8eeaa849a0f6" providerId="ADAL" clId="{39B805BE-AE10-4E07-A66B-55F28033AAF3}" dt="2022-01-12T05:40:16.339" v="2594" actId="478"/>
          <ac:picMkLst>
            <pc:docMk/>
            <pc:sldMk cId="0" sldId="264"/>
            <ac:picMk id="6156" creationId="{8225C0CE-402F-481A-B808-297974098865}"/>
          </ac:picMkLst>
        </pc:picChg>
        <pc:picChg chg="add del mod">
          <ac:chgData name="MARIA GABRIELA MILLAN NOBLE" userId="412747dd-aeeb-4edd-a9d1-8eeaa849a0f6" providerId="ADAL" clId="{39B805BE-AE10-4E07-A66B-55F28033AAF3}" dt="2022-01-12T05:42:47.421" v="2681" actId="478"/>
          <ac:picMkLst>
            <pc:docMk/>
            <pc:sldMk cId="0" sldId="264"/>
            <ac:picMk id="6158" creationId="{659E97A2-6810-432A-A2D3-B62D0F698161}"/>
          </ac:picMkLst>
        </pc:picChg>
        <pc:picChg chg="add mod">
          <ac:chgData name="MARIA GABRIELA MILLAN NOBLE" userId="412747dd-aeeb-4edd-a9d1-8eeaa849a0f6" providerId="ADAL" clId="{39B805BE-AE10-4E07-A66B-55F28033AAF3}" dt="2022-01-12T05:44:19.420" v="2693" actId="1076"/>
          <ac:picMkLst>
            <pc:docMk/>
            <pc:sldMk cId="0" sldId="264"/>
            <ac:picMk id="6160" creationId="{A7D15B35-0D06-4FD4-B5CE-EABA80991462}"/>
          </ac:picMkLst>
        </pc:picChg>
        <pc:picChg chg="add del mod">
          <ac:chgData name="MARIA GABRIELA MILLAN NOBLE" userId="412747dd-aeeb-4edd-a9d1-8eeaa849a0f6" providerId="ADAL" clId="{39B805BE-AE10-4E07-A66B-55F28033AAF3}" dt="2022-01-12T05:40:44" v="2597" actId="478"/>
          <ac:picMkLst>
            <pc:docMk/>
            <pc:sldMk cId="0" sldId="264"/>
            <ac:picMk id="6162" creationId="{7CF0E63D-DEBC-4EDA-BECD-62C43F5EA53D}"/>
          </ac:picMkLst>
        </pc:picChg>
        <pc:picChg chg="add mod">
          <ac:chgData name="MARIA GABRIELA MILLAN NOBLE" userId="412747dd-aeeb-4edd-a9d1-8eeaa849a0f6" providerId="ADAL" clId="{39B805BE-AE10-4E07-A66B-55F28033AAF3}" dt="2022-01-12T05:43:51.854" v="2684" actId="14100"/>
          <ac:picMkLst>
            <pc:docMk/>
            <pc:sldMk cId="0" sldId="264"/>
            <ac:picMk id="6164" creationId="{E592EDCB-18D6-4CE6-8FB9-80C4CC7CFB51}"/>
          </ac:picMkLst>
        </pc:picChg>
        <pc:picChg chg="add mod">
          <ac:chgData name="MARIA GABRIELA MILLAN NOBLE" userId="412747dd-aeeb-4edd-a9d1-8eeaa849a0f6" providerId="ADAL" clId="{39B805BE-AE10-4E07-A66B-55F28033AAF3}" dt="2022-01-12T05:44:24.618" v="2694" actId="1076"/>
          <ac:picMkLst>
            <pc:docMk/>
            <pc:sldMk cId="0" sldId="264"/>
            <ac:picMk id="6166" creationId="{94314F67-3FC2-48F8-8BE8-FA6064576148}"/>
          </ac:picMkLst>
        </pc:picChg>
        <pc:picChg chg="add mod">
          <ac:chgData name="MARIA GABRIELA MILLAN NOBLE" userId="412747dd-aeeb-4edd-a9d1-8eeaa849a0f6" providerId="ADAL" clId="{39B805BE-AE10-4E07-A66B-55F28033AAF3}" dt="2022-01-12T05:44:13.135" v="2691" actId="1076"/>
          <ac:picMkLst>
            <pc:docMk/>
            <pc:sldMk cId="0" sldId="264"/>
            <ac:picMk id="6168" creationId="{57DB34DA-2DCE-46A8-96DE-65A3B6CC76E4}"/>
          </ac:picMkLst>
        </pc:picChg>
      </pc:sldChg>
      <pc:sldChg chg="addSp delSp modSp mod ord modNotes">
        <pc:chgData name="MARIA GABRIELA MILLAN NOBLE" userId="412747dd-aeeb-4edd-a9d1-8eeaa849a0f6" providerId="ADAL" clId="{39B805BE-AE10-4E07-A66B-55F28033AAF3}" dt="2022-01-13T00:38:29.433" v="2859" actId="20577"/>
        <pc:sldMkLst>
          <pc:docMk/>
          <pc:sldMk cId="0" sldId="265"/>
        </pc:sldMkLst>
        <pc:spChg chg="mod">
          <ac:chgData name="MARIA GABRIELA MILLAN NOBLE" userId="412747dd-aeeb-4edd-a9d1-8eeaa849a0f6" providerId="ADAL" clId="{39B805BE-AE10-4E07-A66B-55F28033AAF3}" dt="2022-01-13T00:38:29.433" v="2859" actId="20577"/>
          <ac:spMkLst>
            <pc:docMk/>
            <pc:sldMk cId="0" sldId="265"/>
            <ac:spMk id="195" creationId="{00000000-0000-0000-0000-000000000000}"/>
          </ac:spMkLst>
        </pc:spChg>
        <pc:spChg chg="mod">
          <ac:chgData name="MARIA GABRIELA MILLAN NOBLE" userId="412747dd-aeeb-4edd-a9d1-8eeaa849a0f6" providerId="ADAL" clId="{39B805BE-AE10-4E07-A66B-55F28033AAF3}" dt="2022-01-12T03:37:54.606" v="708" actId="1038"/>
          <ac:spMkLst>
            <pc:docMk/>
            <pc:sldMk cId="0" sldId="265"/>
            <ac:spMk id="196" creationId="{00000000-0000-0000-0000-000000000000}"/>
          </ac:spMkLst>
        </pc:spChg>
        <pc:spChg chg="mod">
          <ac:chgData name="MARIA GABRIELA MILLAN NOBLE" userId="412747dd-aeeb-4edd-a9d1-8eeaa849a0f6" providerId="ADAL" clId="{39B805BE-AE10-4E07-A66B-55F28033AAF3}" dt="2022-01-12T04:24:53.288" v="1361" actId="20577"/>
          <ac:spMkLst>
            <pc:docMk/>
            <pc:sldMk cId="0" sldId="265"/>
            <ac:spMk id="197" creationId="{00000000-0000-0000-0000-000000000000}"/>
          </ac:spMkLst>
        </pc:spChg>
        <pc:spChg chg="del">
          <ac:chgData name="MARIA GABRIELA MILLAN NOBLE" userId="412747dd-aeeb-4edd-a9d1-8eeaa849a0f6" providerId="ADAL" clId="{39B805BE-AE10-4E07-A66B-55F28033AAF3}" dt="2022-01-12T03:36:12.092" v="662" actId="478"/>
          <ac:spMkLst>
            <pc:docMk/>
            <pc:sldMk cId="0" sldId="265"/>
            <ac:spMk id="198" creationId="{00000000-0000-0000-0000-000000000000}"/>
          </ac:spMkLst>
        </pc:spChg>
        <pc:spChg chg="del">
          <ac:chgData name="MARIA GABRIELA MILLAN NOBLE" userId="412747dd-aeeb-4edd-a9d1-8eeaa849a0f6" providerId="ADAL" clId="{39B805BE-AE10-4E07-A66B-55F28033AAF3}" dt="2022-01-12T03:36:12.092" v="662" actId="478"/>
          <ac:spMkLst>
            <pc:docMk/>
            <pc:sldMk cId="0" sldId="265"/>
            <ac:spMk id="200" creationId="{00000000-0000-0000-0000-000000000000}"/>
          </ac:spMkLst>
        </pc:spChg>
        <pc:spChg chg="del">
          <ac:chgData name="MARIA GABRIELA MILLAN NOBLE" userId="412747dd-aeeb-4edd-a9d1-8eeaa849a0f6" providerId="ADAL" clId="{39B805BE-AE10-4E07-A66B-55F28033AAF3}" dt="2022-01-12T03:36:12.092" v="662" actId="478"/>
          <ac:spMkLst>
            <pc:docMk/>
            <pc:sldMk cId="0" sldId="265"/>
            <ac:spMk id="201" creationId="{00000000-0000-0000-0000-000000000000}"/>
          </ac:spMkLst>
        </pc:spChg>
        <pc:spChg chg="del">
          <ac:chgData name="MARIA GABRIELA MILLAN NOBLE" userId="412747dd-aeeb-4edd-a9d1-8eeaa849a0f6" providerId="ADAL" clId="{39B805BE-AE10-4E07-A66B-55F28033AAF3}" dt="2022-01-12T03:36:12.092" v="662" actId="478"/>
          <ac:spMkLst>
            <pc:docMk/>
            <pc:sldMk cId="0" sldId="265"/>
            <ac:spMk id="202" creationId="{00000000-0000-0000-0000-000000000000}"/>
          </ac:spMkLst>
        </pc:spChg>
        <pc:spChg chg="del">
          <ac:chgData name="MARIA GABRIELA MILLAN NOBLE" userId="412747dd-aeeb-4edd-a9d1-8eeaa849a0f6" providerId="ADAL" clId="{39B805BE-AE10-4E07-A66B-55F28033AAF3}" dt="2022-01-12T03:36:12.092" v="662" actId="478"/>
          <ac:spMkLst>
            <pc:docMk/>
            <pc:sldMk cId="0" sldId="265"/>
            <ac:spMk id="203" creationId="{00000000-0000-0000-0000-000000000000}"/>
          </ac:spMkLst>
        </pc:spChg>
        <pc:spChg chg="del">
          <ac:chgData name="MARIA GABRIELA MILLAN NOBLE" userId="412747dd-aeeb-4edd-a9d1-8eeaa849a0f6" providerId="ADAL" clId="{39B805BE-AE10-4E07-A66B-55F28033AAF3}" dt="2022-01-12T03:36:12.092" v="662" actId="478"/>
          <ac:spMkLst>
            <pc:docMk/>
            <pc:sldMk cId="0" sldId="265"/>
            <ac:spMk id="204" creationId="{00000000-0000-0000-0000-000000000000}"/>
          </ac:spMkLst>
        </pc:spChg>
        <pc:spChg chg="del">
          <ac:chgData name="MARIA GABRIELA MILLAN NOBLE" userId="412747dd-aeeb-4edd-a9d1-8eeaa849a0f6" providerId="ADAL" clId="{39B805BE-AE10-4E07-A66B-55F28033AAF3}" dt="2022-01-12T03:36:12.092" v="662" actId="478"/>
          <ac:spMkLst>
            <pc:docMk/>
            <pc:sldMk cId="0" sldId="265"/>
            <ac:spMk id="205" creationId="{00000000-0000-0000-0000-000000000000}"/>
          </ac:spMkLst>
        </pc:spChg>
        <pc:spChg chg="del">
          <ac:chgData name="MARIA GABRIELA MILLAN NOBLE" userId="412747dd-aeeb-4edd-a9d1-8eeaa849a0f6" providerId="ADAL" clId="{39B805BE-AE10-4E07-A66B-55F28033AAF3}" dt="2022-01-12T03:36:12.092" v="662" actId="478"/>
          <ac:spMkLst>
            <pc:docMk/>
            <pc:sldMk cId="0" sldId="265"/>
            <ac:spMk id="206" creationId="{00000000-0000-0000-0000-000000000000}"/>
          </ac:spMkLst>
        </pc:spChg>
        <pc:spChg chg="del">
          <ac:chgData name="MARIA GABRIELA MILLAN NOBLE" userId="412747dd-aeeb-4edd-a9d1-8eeaa849a0f6" providerId="ADAL" clId="{39B805BE-AE10-4E07-A66B-55F28033AAF3}" dt="2022-01-12T03:36:12.092" v="662" actId="478"/>
          <ac:spMkLst>
            <pc:docMk/>
            <pc:sldMk cId="0" sldId="265"/>
            <ac:spMk id="207" creationId="{00000000-0000-0000-0000-000000000000}"/>
          </ac:spMkLst>
        </pc:spChg>
        <pc:spChg chg="del">
          <ac:chgData name="MARIA GABRIELA MILLAN NOBLE" userId="412747dd-aeeb-4edd-a9d1-8eeaa849a0f6" providerId="ADAL" clId="{39B805BE-AE10-4E07-A66B-55F28033AAF3}" dt="2022-01-12T03:36:12.092" v="662" actId="478"/>
          <ac:spMkLst>
            <pc:docMk/>
            <pc:sldMk cId="0" sldId="265"/>
            <ac:spMk id="208" creationId="{00000000-0000-0000-0000-000000000000}"/>
          </ac:spMkLst>
        </pc:spChg>
        <pc:spChg chg="del">
          <ac:chgData name="MARIA GABRIELA MILLAN NOBLE" userId="412747dd-aeeb-4edd-a9d1-8eeaa849a0f6" providerId="ADAL" clId="{39B805BE-AE10-4E07-A66B-55F28033AAF3}" dt="2022-01-12T03:36:12.092" v="662" actId="478"/>
          <ac:spMkLst>
            <pc:docMk/>
            <pc:sldMk cId="0" sldId="265"/>
            <ac:spMk id="209" creationId="{00000000-0000-0000-0000-000000000000}"/>
          </ac:spMkLst>
        </pc:spChg>
        <pc:spChg chg="del">
          <ac:chgData name="MARIA GABRIELA MILLAN NOBLE" userId="412747dd-aeeb-4edd-a9d1-8eeaa849a0f6" providerId="ADAL" clId="{39B805BE-AE10-4E07-A66B-55F28033AAF3}" dt="2022-01-12T03:36:12.092" v="662" actId="478"/>
          <ac:spMkLst>
            <pc:docMk/>
            <pc:sldMk cId="0" sldId="265"/>
            <ac:spMk id="210" creationId="{00000000-0000-0000-0000-000000000000}"/>
          </ac:spMkLst>
        </pc:spChg>
        <pc:spChg chg="del">
          <ac:chgData name="MARIA GABRIELA MILLAN NOBLE" userId="412747dd-aeeb-4edd-a9d1-8eeaa849a0f6" providerId="ADAL" clId="{39B805BE-AE10-4E07-A66B-55F28033AAF3}" dt="2022-01-12T03:36:12.092" v="662" actId="478"/>
          <ac:spMkLst>
            <pc:docMk/>
            <pc:sldMk cId="0" sldId="265"/>
            <ac:spMk id="211" creationId="{00000000-0000-0000-0000-000000000000}"/>
          </ac:spMkLst>
        </pc:spChg>
        <pc:spChg chg="del">
          <ac:chgData name="MARIA GABRIELA MILLAN NOBLE" userId="412747dd-aeeb-4edd-a9d1-8eeaa849a0f6" providerId="ADAL" clId="{39B805BE-AE10-4E07-A66B-55F28033AAF3}" dt="2022-01-12T03:36:12.092" v="662" actId="478"/>
          <ac:spMkLst>
            <pc:docMk/>
            <pc:sldMk cId="0" sldId="265"/>
            <ac:spMk id="212" creationId="{00000000-0000-0000-0000-000000000000}"/>
          </ac:spMkLst>
        </pc:spChg>
        <pc:spChg chg="del">
          <ac:chgData name="MARIA GABRIELA MILLAN NOBLE" userId="412747dd-aeeb-4edd-a9d1-8eeaa849a0f6" providerId="ADAL" clId="{39B805BE-AE10-4E07-A66B-55F28033AAF3}" dt="2022-01-12T03:36:12.092" v="662" actId="478"/>
          <ac:spMkLst>
            <pc:docMk/>
            <pc:sldMk cId="0" sldId="265"/>
            <ac:spMk id="213" creationId="{00000000-0000-0000-0000-000000000000}"/>
          </ac:spMkLst>
        </pc:spChg>
        <pc:spChg chg="del">
          <ac:chgData name="MARIA GABRIELA MILLAN NOBLE" userId="412747dd-aeeb-4edd-a9d1-8eeaa849a0f6" providerId="ADAL" clId="{39B805BE-AE10-4E07-A66B-55F28033AAF3}" dt="2022-01-12T03:36:12.092" v="662" actId="478"/>
          <ac:spMkLst>
            <pc:docMk/>
            <pc:sldMk cId="0" sldId="265"/>
            <ac:spMk id="214" creationId="{00000000-0000-0000-0000-000000000000}"/>
          </ac:spMkLst>
        </pc:spChg>
        <pc:spChg chg="del">
          <ac:chgData name="MARIA GABRIELA MILLAN NOBLE" userId="412747dd-aeeb-4edd-a9d1-8eeaa849a0f6" providerId="ADAL" clId="{39B805BE-AE10-4E07-A66B-55F28033AAF3}" dt="2022-01-12T03:36:12.092" v="662" actId="478"/>
          <ac:spMkLst>
            <pc:docMk/>
            <pc:sldMk cId="0" sldId="265"/>
            <ac:spMk id="215" creationId="{00000000-0000-0000-0000-000000000000}"/>
          </ac:spMkLst>
        </pc:spChg>
        <pc:spChg chg="del">
          <ac:chgData name="MARIA GABRIELA MILLAN NOBLE" userId="412747dd-aeeb-4edd-a9d1-8eeaa849a0f6" providerId="ADAL" clId="{39B805BE-AE10-4E07-A66B-55F28033AAF3}" dt="2022-01-12T03:36:12.092" v="662" actId="478"/>
          <ac:spMkLst>
            <pc:docMk/>
            <pc:sldMk cId="0" sldId="265"/>
            <ac:spMk id="216" creationId="{00000000-0000-0000-0000-000000000000}"/>
          </ac:spMkLst>
        </pc:spChg>
        <pc:spChg chg="del">
          <ac:chgData name="MARIA GABRIELA MILLAN NOBLE" userId="412747dd-aeeb-4edd-a9d1-8eeaa849a0f6" providerId="ADAL" clId="{39B805BE-AE10-4E07-A66B-55F28033AAF3}" dt="2022-01-12T03:36:12.092" v="662" actId="478"/>
          <ac:spMkLst>
            <pc:docMk/>
            <pc:sldMk cId="0" sldId="265"/>
            <ac:spMk id="218" creationId="{00000000-0000-0000-0000-000000000000}"/>
          </ac:spMkLst>
        </pc:spChg>
        <pc:spChg chg="del">
          <ac:chgData name="MARIA GABRIELA MILLAN NOBLE" userId="412747dd-aeeb-4edd-a9d1-8eeaa849a0f6" providerId="ADAL" clId="{39B805BE-AE10-4E07-A66B-55F28033AAF3}" dt="2022-01-12T03:36:12.092" v="662" actId="478"/>
          <ac:spMkLst>
            <pc:docMk/>
            <pc:sldMk cId="0" sldId="265"/>
            <ac:spMk id="219" creationId="{00000000-0000-0000-0000-000000000000}"/>
          </ac:spMkLst>
        </pc:spChg>
        <pc:spChg chg="del">
          <ac:chgData name="MARIA GABRIELA MILLAN NOBLE" userId="412747dd-aeeb-4edd-a9d1-8eeaa849a0f6" providerId="ADAL" clId="{39B805BE-AE10-4E07-A66B-55F28033AAF3}" dt="2022-01-12T03:36:12.092" v="662" actId="478"/>
          <ac:spMkLst>
            <pc:docMk/>
            <pc:sldMk cId="0" sldId="265"/>
            <ac:spMk id="220" creationId="{00000000-0000-0000-0000-000000000000}"/>
          </ac:spMkLst>
        </pc:spChg>
        <pc:spChg chg="del">
          <ac:chgData name="MARIA GABRIELA MILLAN NOBLE" userId="412747dd-aeeb-4edd-a9d1-8eeaa849a0f6" providerId="ADAL" clId="{39B805BE-AE10-4E07-A66B-55F28033AAF3}" dt="2022-01-12T03:36:12.092" v="662" actId="478"/>
          <ac:spMkLst>
            <pc:docMk/>
            <pc:sldMk cId="0" sldId="265"/>
            <ac:spMk id="221" creationId="{00000000-0000-0000-0000-000000000000}"/>
          </ac:spMkLst>
        </pc:spChg>
        <pc:spChg chg="del">
          <ac:chgData name="MARIA GABRIELA MILLAN NOBLE" userId="412747dd-aeeb-4edd-a9d1-8eeaa849a0f6" providerId="ADAL" clId="{39B805BE-AE10-4E07-A66B-55F28033AAF3}" dt="2022-01-12T03:36:12.092" v="662" actId="478"/>
          <ac:spMkLst>
            <pc:docMk/>
            <pc:sldMk cId="0" sldId="265"/>
            <ac:spMk id="222" creationId="{00000000-0000-0000-0000-000000000000}"/>
          </ac:spMkLst>
        </pc:spChg>
        <pc:spChg chg="del">
          <ac:chgData name="MARIA GABRIELA MILLAN NOBLE" userId="412747dd-aeeb-4edd-a9d1-8eeaa849a0f6" providerId="ADAL" clId="{39B805BE-AE10-4E07-A66B-55F28033AAF3}" dt="2022-01-12T03:36:12.092" v="662" actId="478"/>
          <ac:spMkLst>
            <pc:docMk/>
            <pc:sldMk cId="0" sldId="265"/>
            <ac:spMk id="223" creationId="{00000000-0000-0000-0000-000000000000}"/>
          </ac:spMkLst>
        </pc:spChg>
        <pc:spChg chg="del">
          <ac:chgData name="MARIA GABRIELA MILLAN NOBLE" userId="412747dd-aeeb-4edd-a9d1-8eeaa849a0f6" providerId="ADAL" clId="{39B805BE-AE10-4E07-A66B-55F28033AAF3}" dt="2022-01-12T03:36:12.092" v="662" actId="478"/>
          <ac:spMkLst>
            <pc:docMk/>
            <pc:sldMk cId="0" sldId="265"/>
            <ac:spMk id="224" creationId="{00000000-0000-0000-0000-000000000000}"/>
          </ac:spMkLst>
        </pc:spChg>
        <pc:spChg chg="del">
          <ac:chgData name="MARIA GABRIELA MILLAN NOBLE" userId="412747dd-aeeb-4edd-a9d1-8eeaa849a0f6" providerId="ADAL" clId="{39B805BE-AE10-4E07-A66B-55F28033AAF3}" dt="2022-01-12T03:36:12.092" v="662" actId="478"/>
          <ac:spMkLst>
            <pc:docMk/>
            <pc:sldMk cId="0" sldId="265"/>
            <ac:spMk id="225" creationId="{00000000-0000-0000-0000-000000000000}"/>
          </ac:spMkLst>
        </pc:spChg>
        <pc:spChg chg="del">
          <ac:chgData name="MARIA GABRIELA MILLAN NOBLE" userId="412747dd-aeeb-4edd-a9d1-8eeaa849a0f6" providerId="ADAL" clId="{39B805BE-AE10-4E07-A66B-55F28033AAF3}" dt="2022-01-12T03:36:12.092" v="662" actId="478"/>
          <ac:spMkLst>
            <pc:docMk/>
            <pc:sldMk cId="0" sldId="265"/>
            <ac:spMk id="226" creationId="{00000000-0000-0000-0000-000000000000}"/>
          </ac:spMkLst>
        </pc:spChg>
        <pc:spChg chg="del">
          <ac:chgData name="MARIA GABRIELA MILLAN NOBLE" userId="412747dd-aeeb-4edd-a9d1-8eeaa849a0f6" providerId="ADAL" clId="{39B805BE-AE10-4E07-A66B-55F28033AAF3}" dt="2022-01-12T03:36:12.092" v="662" actId="478"/>
          <ac:spMkLst>
            <pc:docMk/>
            <pc:sldMk cId="0" sldId="265"/>
            <ac:spMk id="227" creationId="{00000000-0000-0000-0000-000000000000}"/>
          </ac:spMkLst>
        </pc:spChg>
        <pc:spChg chg="del">
          <ac:chgData name="MARIA GABRIELA MILLAN NOBLE" userId="412747dd-aeeb-4edd-a9d1-8eeaa849a0f6" providerId="ADAL" clId="{39B805BE-AE10-4E07-A66B-55F28033AAF3}" dt="2022-01-12T03:36:12.092" v="662" actId="478"/>
          <ac:spMkLst>
            <pc:docMk/>
            <pc:sldMk cId="0" sldId="265"/>
            <ac:spMk id="228" creationId="{00000000-0000-0000-0000-000000000000}"/>
          </ac:spMkLst>
        </pc:spChg>
        <pc:spChg chg="del">
          <ac:chgData name="MARIA GABRIELA MILLAN NOBLE" userId="412747dd-aeeb-4edd-a9d1-8eeaa849a0f6" providerId="ADAL" clId="{39B805BE-AE10-4E07-A66B-55F28033AAF3}" dt="2022-01-12T03:36:12.092" v="662" actId="478"/>
          <ac:spMkLst>
            <pc:docMk/>
            <pc:sldMk cId="0" sldId="265"/>
            <ac:spMk id="229" creationId="{00000000-0000-0000-0000-000000000000}"/>
          </ac:spMkLst>
        </pc:spChg>
        <pc:picChg chg="add mod">
          <ac:chgData name="MARIA GABRIELA MILLAN NOBLE" userId="412747dd-aeeb-4edd-a9d1-8eeaa849a0f6" providerId="ADAL" clId="{39B805BE-AE10-4E07-A66B-55F28033AAF3}" dt="2022-01-12T03:39:42.409" v="738" actId="1076"/>
          <ac:picMkLst>
            <pc:docMk/>
            <pc:sldMk cId="0" sldId="265"/>
            <ac:picMk id="41" creationId="{756E68D4-361C-477C-B11E-392E17C56662}"/>
          </ac:picMkLst>
        </pc:picChg>
        <pc:cxnChg chg="del">
          <ac:chgData name="MARIA GABRIELA MILLAN NOBLE" userId="412747dd-aeeb-4edd-a9d1-8eeaa849a0f6" providerId="ADAL" clId="{39B805BE-AE10-4E07-A66B-55F28033AAF3}" dt="2022-01-12T03:36:12.092" v="662" actId="478"/>
          <ac:cxnSpMkLst>
            <pc:docMk/>
            <pc:sldMk cId="0" sldId="265"/>
            <ac:cxnSpMk id="193" creationId="{00000000-0000-0000-0000-000000000000}"/>
          </ac:cxnSpMkLst>
        </pc:cxnChg>
        <pc:cxnChg chg="del">
          <ac:chgData name="MARIA GABRIELA MILLAN NOBLE" userId="412747dd-aeeb-4edd-a9d1-8eeaa849a0f6" providerId="ADAL" clId="{39B805BE-AE10-4E07-A66B-55F28033AAF3}" dt="2022-01-12T03:36:12.092" v="662" actId="478"/>
          <ac:cxnSpMkLst>
            <pc:docMk/>
            <pc:sldMk cId="0" sldId="265"/>
            <ac:cxnSpMk id="217" creationId="{00000000-0000-0000-0000-000000000000}"/>
          </ac:cxnSpMkLst>
        </pc:cxnChg>
      </pc:sldChg>
      <pc:sldChg chg="addSp delSp modSp del mod ord modNotes">
        <pc:chgData name="MARIA GABRIELA MILLAN NOBLE" userId="412747dd-aeeb-4edd-a9d1-8eeaa849a0f6" providerId="ADAL" clId="{39B805BE-AE10-4E07-A66B-55F28033AAF3}" dt="2022-01-12T04:53:51.418" v="1787" actId="47"/>
        <pc:sldMkLst>
          <pc:docMk/>
          <pc:sldMk cId="0" sldId="266"/>
        </pc:sldMkLst>
        <pc:spChg chg="add mod">
          <ac:chgData name="MARIA GABRIELA MILLAN NOBLE" userId="412747dd-aeeb-4edd-a9d1-8eeaa849a0f6" providerId="ADAL" clId="{39B805BE-AE10-4E07-A66B-55F28033AAF3}" dt="2022-01-12T04:37:33.102" v="1539" actId="121"/>
          <ac:spMkLst>
            <pc:docMk/>
            <pc:sldMk cId="0" sldId="266"/>
            <ac:spMk id="6" creationId="{F4B1650F-737D-418A-97D7-4F640BEC741A}"/>
          </ac:spMkLst>
        </pc:spChg>
        <pc:spChg chg="add mod">
          <ac:chgData name="MARIA GABRIELA MILLAN NOBLE" userId="412747dd-aeeb-4edd-a9d1-8eeaa849a0f6" providerId="ADAL" clId="{39B805BE-AE10-4E07-A66B-55F28033AAF3}" dt="2022-01-12T04:39:42.350" v="1613" actId="14100"/>
          <ac:spMkLst>
            <pc:docMk/>
            <pc:sldMk cId="0" sldId="266"/>
            <ac:spMk id="8" creationId="{CCB49808-F300-4C87-9659-4D38B88EEC69}"/>
          </ac:spMkLst>
        </pc:spChg>
        <pc:spChg chg="mod">
          <ac:chgData name="MARIA GABRIELA MILLAN NOBLE" userId="412747dd-aeeb-4edd-a9d1-8eeaa849a0f6" providerId="ADAL" clId="{39B805BE-AE10-4E07-A66B-55F28033AAF3}" dt="2022-01-12T04:30:50.131" v="1495" actId="1076"/>
          <ac:spMkLst>
            <pc:docMk/>
            <pc:sldMk cId="0" sldId="266"/>
            <ac:spMk id="234" creationId="{00000000-0000-0000-0000-000000000000}"/>
          </ac:spMkLst>
        </pc:spChg>
        <pc:spChg chg="add del mod">
          <ac:chgData name="MARIA GABRIELA MILLAN NOBLE" userId="412747dd-aeeb-4edd-a9d1-8eeaa849a0f6" providerId="ADAL" clId="{39B805BE-AE10-4E07-A66B-55F28033AAF3}" dt="2022-01-12T04:41:27.265" v="1617" actId="1076"/>
          <ac:spMkLst>
            <pc:docMk/>
            <pc:sldMk cId="0" sldId="266"/>
            <ac:spMk id="235" creationId="{00000000-0000-0000-0000-000000000000}"/>
          </ac:spMkLst>
        </pc:spChg>
        <pc:picChg chg="add del">
          <ac:chgData name="MARIA GABRIELA MILLAN NOBLE" userId="412747dd-aeeb-4edd-a9d1-8eeaa849a0f6" providerId="ADAL" clId="{39B805BE-AE10-4E07-A66B-55F28033AAF3}" dt="2022-01-12T04:41:32.391" v="1619" actId="478"/>
          <ac:picMkLst>
            <pc:docMk/>
            <pc:sldMk cId="0" sldId="266"/>
            <ac:picMk id="3" creationId="{528EC00E-05EF-4493-9EC0-052CD931C2FB}"/>
          </ac:picMkLst>
        </pc:picChg>
        <pc:picChg chg="del mod">
          <ac:chgData name="MARIA GABRIELA MILLAN NOBLE" userId="412747dd-aeeb-4edd-a9d1-8eeaa849a0f6" providerId="ADAL" clId="{39B805BE-AE10-4E07-A66B-55F28033AAF3}" dt="2022-01-12T04:30:00.489" v="1419" actId="478"/>
          <ac:picMkLst>
            <pc:docMk/>
            <pc:sldMk cId="0" sldId="266"/>
            <ac:picMk id="236" creationId="{00000000-0000-0000-0000-000000000000}"/>
          </ac:picMkLst>
        </pc:picChg>
        <pc:picChg chg="add del mod">
          <ac:chgData name="MARIA GABRIELA MILLAN NOBLE" userId="412747dd-aeeb-4edd-a9d1-8eeaa849a0f6" providerId="ADAL" clId="{39B805BE-AE10-4E07-A66B-55F28033AAF3}" dt="2022-01-12T04:41:23.485" v="1616" actId="478"/>
          <ac:picMkLst>
            <pc:docMk/>
            <pc:sldMk cId="0" sldId="266"/>
            <ac:picMk id="4098" creationId="{11E215AC-69A2-460B-B67D-834248D17056}"/>
          </ac:picMkLst>
        </pc:picChg>
        <pc:picChg chg="add del mod">
          <ac:chgData name="MARIA GABRIELA MILLAN NOBLE" userId="412747dd-aeeb-4edd-a9d1-8eeaa849a0f6" providerId="ADAL" clId="{39B805BE-AE10-4E07-A66B-55F28033AAF3}" dt="2022-01-12T04:39:44.712" v="1614" actId="478"/>
          <ac:picMkLst>
            <pc:docMk/>
            <pc:sldMk cId="0" sldId="266"/>
            <ac:picMk id="4100" creationId="{7971F70D-376D-4BE7-9C6B-FAF1C5863B45}"/>
          </ac:picMkLst>
        </pc:picChg>
      </pc:sldChg>
      <pc:sldChg chg="addSp delSp modSp mod ord modNotes">
        <pc:chgData name="MARIA GABRIELA MILLAN NOBLE" userId="412747dd-aeeb-4edd-a9d1-8eeaa849a0f6" providerId="ADAL" clId="{39B805BE-AE10-4E07-A66B-55F28033AAF3}" dt="2022-01-13T00:39:37.109" v="2877" actId="20577"/>
        <pc:sldMkLst>
          <pc:docMk/>
          <pc:sldMk cId="0" sldId="267"/>
        </pc:sldMkLst>
        <pc:spChg chg="add mod">
          <ac:chgData name="MARIA GABRIELA MILLAN NOBLE" userId="412747dd-aeeb-4edd-a9d1-8eeaa849a0f6" providerId="ADAL" clId="{39B805BE-AE10-4E07-A66B-55F28033AAF3}" dt="2022-01-13T00:39:37.109" v="2877" actId="20577"/>
          <ac:spMkLst>
            <pc:docMk/>
            <pc:sldMk cId="0" sldId="267"/>
            <ac:spMk id="11" creationId="{0DD1C4EC-22A9-4285-8D51-F9FDAB5C18D1}"/>
          </ac:spMkLst>
        </pc:spChg>
        <pc:spChg chg="add del">
          <ac:chgData name="MARIA GABRIELA MILLAN NOBLE" userId="412747dd-aeeb-4edd-a9d1-8eeaa849a0f6" providerId="ADAL" clId="{39B805BE-AE10-4E07-A66B-55F28033AAF3}" dt="2022-01-12T04:53:47.259" v="1786" actId="478"/>
          <ac:spMkLst>
            <pc:docMk/>
            <pc:sldMk cId="0" sldId="267"/>
            <ac:spMk id="12" creationId="{BC6DCC86-86F8-4396-B1C9-1ACB968A73FD}"/>
          </ac:spMkLst>
        </pc:spChg>
        <pc:spChg chg="mod">
          <ac:chgData name="MARIA GABRIELA MILLAN NOBLE" userId="412747dd-aeeb-4edd-a9d1-8eeaa849a0f6" providerId="ADAL" clId="{39B805BE-AE10-4E07-A66B-55F28033AAF3}" dt="2022-01-12T04:59:23.896" v="1985" actId="20577"/>
          <ac:spMkLst>
            <pc:docMk/>
            <pc:sldMk cId="0" sldId="267"/>
            <ac:spMk id="244" creationId="{00000000-0000-0000-0000-000000000000}"/>
          </ac:spMkLst>
        </pc:spChg>
        <pc:picChg chg="mod">
          <ac:chgData name="MARIA GABRIELA MILLAN NOBLE" userId="412747dd-aeeb-4edd-a9d1-8eeaa849a0f6" providerId="ADAL" clId="{39B805BE-AE10-4E07-A66B-55F28033AAF3}" dt="2022-01-12T04:53:11.504" v="1781" actId="1076"/>
          <ac:picMkLst>
            <pc:docMk/>
            <pc:sldMk cId="0" sldId="267"/>
            <ac:picMk id="243" creationId="{00000000-0000-0000-0000-000000000000}"/>
          </ac:picMkLst>
        </pc:picChg>
        <pc:picChg chg="mod">
          <ac:chgData name="MARIA GABRIELA MILLAN NOBLE" userId="412747dd-aeeb-4edd-a9d1-8eeaa849a0f6" providerId="ADAL" clId="{39B805BE-AE10-4E07-A66B-55F28033AAF3}" dt="2022-01-12T04:53:18.107" v="1782" actId="1076"/>
          <ac:picMkLst>
            <pc:docMk/>
            <pc:sldMk cId="0" sldId="267"/>
            <ac:picMk id="247" creationId="{00000000-0000-0000-0000-000000000000}"/>
          </ac:picMkLst>
        </pc:picChg>
      </pc:sldChg>
      <pc:sldChg chg="modSp mod ord">
        <pc:chgData name="MARIA GABRIELA MILLAN NOBLE" userId="412747dd-aeeb-4edd-a9d1-8eeaa849a0f6" providerId="ADAL" clId="{39B805BE-AE10-4E07-A66B-55F28033AAF3}" dt="2022-01-13T00:39:48.120" v="2881" actId="20577"/>
        <pc:sldMkLst>
          <pc:docMk/>
          <pc:sldMk cId="0" sldId="268"/>
        </pc:sldMkLst>
        <pc:spChg chg="mod">
          <ac:chgData name="MARIA GABRIELA MILLAN NOBLE" userId="412747dd-aeeb-4edd-a9d1-8eeaa849a0f6" providerId="ADAL" clId="{39B805BE-AE10-4E07-A66B-55F28033AAF3}" dt="2022-01-12T04:55:15.532" v="1900" actId="20577"/>
          <ac:spMkLst>
            <pc:docMk/>
            <pc:sldMk cId="0" sldId="268"/>
            <ac:spMk id="259" creationId="{00000000-0000-0000-0000-000000000000}"/>
          </ac:spMkLst>
        </pc:spChg>
        <pc:spChg chg="mod">
          <ac:chgData name="MARIA GABRIELA MILLAN NOBLE" userId="412747dd-aeeb-4edd-a9d1-8eeaa849a0f6" providerId="ADAL" clId="{39B805BE-AE10-4E07-A66B-55F28033AAF3}" dt="2022-01-12T04:55:25.035" v="1912" actId="20577"/>
          <ac:spMkLst>
            <pc:docMk/>
            <pc:sldMk cId="0" sldId="268"/>
            <ac:spMk id="260" creationId="{00000000-0000-0000-0000-000000000000}"/>
          </ac:spMkLst>
        </pc:spChg>
        <pc:spChg chg="mod">
          <ac:chgData name="MARIA GABRIELA MILLAN NOBLE" userId="412747dd-aeeb-4edd-a9d1-8eeaa849a0f6" providerId="ADAL" clId="{39B805BE-AE10-4E07-A66B-55F28033AAF3}" dt="2022-01-12T04:54:08.196" v="1795" actId="20577"/>
          <ac:spMkLst>
            <pc:docMk/>
            <pc:sldMk cId="0" sldId="268"/>
            <ac:spMk id="261" creationId="{00000000-0000-0000-0000-000000000000}"/>
          </ac:spMkLst>
        </pc:spChg>
        <pc:spChg chg="mod">
          <ac:chgData name="MARIA GABRIELA MILLAN NOBLE" userId="412747dd-aeeb-4edd-a9d1-8eeaa849a0f6" providerId="ADAL" clId="{39B805BE-AE10-4E07-A66B-55F28033AAF3}" dt="2022-01-12T04:54:16.461" v="1804" actId="20577"/>
          <ac:spMkLst>
            <pc:docMk/>
            <pc:sldMk cId="0" sldId="268"/>
            <ac:spMk id="262" creationId="{00000000-0000-0000-0000-000000000000}"/>
          </ac:spMkLst>
        </pc:spChg>
        <pc:spChg chg="mod">
          <ac:chgData name="MARIA GABRIELA MILLAN NOBLE" userId="412747dd-aeeb-4edd-a9d1-8eeaa849a0f6" providerId="ADAL" clId="{39B805BE-AE10-4E07-A66B-55F28033AAF3}" dt="2022-01-12T04:54:37.432" v="1846" actId="20577"/>
          <ac:spMkLst>
            <pc:docMk/>
            <pc:sldMk cId="0" sldId="268"/>
            <ac:spMk id="263" creationId="{00000000-0000-0000-0000-000000000000}"/>
          </ac:spMkLst>
        </pc:spChg>
        <pc:spChg chg="mod">
          <ac:chgData name="MARIA GABRIELA MILLAN NOBLE" userId="412747dd-aeeb-4edd-a9d1-8eeaa849a0f6" providerId="ADAL" clId="{39B805BE-AE10-4E07-A66B-55F28033AAF3}" dt="2022-01-12T03:54:44.777" v="921" actId="1035"/>
          <ac:spMkLst>
            <pc:docMk/>
            <pc:sldMk cId="0" sldId="268"/>
            <ac:spMk id="264" creationId="{00000000-0000-0000-0000-000000000000}"/>
          </ac:spMkLst>
        </pc:spChg>
        <pc:spChg chg="mod">
          <ac:chgData name="MARIA GABRIELA MILLAN NOBLE" userId="412747dd-aeeb-4edd-a9d1-8eeaa849a0f6" providerId="ADAL" clId="{39B805BE-AE10-4E07-A66B-55F28033AAF3}" dt="2022-01-12T03:54:44.777" v="921" actId="1035"/>
          <ac:spMkLst>
            <pc:docMk/>
            <pc:sldMk cId="0" sldId="268"/>
            <ac:spMk id="265" creationId="{00000000-0000-0000-0000-000000000000}"/>
          </ac:spMkLst>
        </pc:spChg>
        <pc:spChg chg="mod">
          <ac:chgData name="MARIA GABRIELA MILLAN NOBLE" userId="412747dd-aeeb-4edd-a9d1-8eeaa849a0f6" providerId="ADAL" clId="{39B805BE-AE10-4E07-A66B-55F28033AAF3}" dt="2022-01-12T03:54:44.777" v="921" actId="1035"/>
          <ac:spMkLst>
            <pc:docMk/>
            <pc:sldMk cId="0" sldId="268"/>
            <ac:spMk id="266" creationId="{00000000-0000-0000-0000-000000000000}"/>
          </ac:spMkLst>
        </pc:spChg>
        <pc:spChg chg="mod">
          <ac:chgData name="MARIA GABRIELA MILLAN NOBLE" userId="412747dd-aeeb-4edd-a9d1-8eeaa849a0f6" providerId="ADAL" clId="{39B805BE-AE10-4E07-A66B-55F28033AAF3}" dt="2022-01-13T00:39:48.120" v="2881" actId="20577"/>
          <ac:spMkLst>
            <pc:docMk/>
            <pc:sldMk cId="0" sldId="268"/>
            <ac:spMk id="271" creationId="{00000000-0000-0000-0000-000000000000}"/>
          </ac:spMkLst>
        </pc:spChg>
        <pc:picChg chg="mod">
          <ac:chgData name="MARIA GABRIELA MILLAN NOBLE" userId="412747dd-aeeb-4edd-a9d1-8eeaa849a0f6" providerId="ADAL" clId="{39B805BE-AE10-4E07-A66B-55F28033AAF3}" dt="2022-01-12T03:54:44.777" v="921" actId="1035"/>
          <ac:picMkLst>
            <pc:docMk/>
            <pc:sldMk cId="0" sldId="268"/>
            <ac:picMk id="267" creationId="{00000000-0000-0000-0000-000000000000}"/>
          </ac:picMkLst>
        </pc:picChg>
        <pc:picChg chg="mod">
          <ac:chgData name="MARIA GABRIELA MILLAN NOBLE" userId="412747dd-aeeb-4edd-a9d1-8eeaa849a0f6" providerId="ADAL" clId="{39B805BE-AE10-4E07-A66B-55F28033AAF3}" dt="2022-01-12T03:54:44.777" v="921" actId="1035"/>
          <ac:picMkLst>
            <pc:docMk/>
            <pc:sldMk cId="0" sldId="268"/>
            <ac:picMk id="268" creationId="{00000000-0000-0000-0000-000000000000}"/>
          </ac:picMkLst>
        </pc:picChg>
        <pc:picChg chg="mod">
          <ac:chgData name="MARIA GABRIELA MILLAN NOBLE" userId="412747dd-aeeb-4edd-a9d1-8eeaa849a0f6" providerId="ADAL" clId="{39B805BE-AE10-4E07-A66B-55F28033AAF3}" dt="2022-01-12T03:54:44.777" v="921" actId="1035"/>
          <ac:picMkLst>
            <pc:docMk/>
            <pc:sldMk cId="0" sldId="268"/>
            <ac:picMk id="269" creationId="{00000000-0000-0000-0000-000000000000}"/>
          </ac:picMkLst>
        </pc:picChg>
        <pc:cxnChg chg="mod">
          <ac:chgData name="MARIA GABRIELA MILLAN NOBLE" userId="412747dd-aeeb-4edd-a9d1-8eeaa849a0f6" providerId="ADAL" clId="{39B805BE-AE10-4E07-A66B-55F28033AAF3}" dt="2022-01-12T03:54:44.777" v="921" actId="1035"/>
          <ac:cxnSpMkLst>
            <pc:docMk/>
            <pc:sldMk cId="0" sldId="268"/>
            <ac:cxnSpMk id="256" creationId="{00000000-0000-0000-0000-000000000000}"/>
          </ac:cxnSpMkLst>
        </pc:cxnChg>
      </pc:sldChg>
      <pc:sldChg chg="addSp modSp mod ord modNotes">
        <pc:chgData name="MARIA GABRIELA MILLAN NOBLE" userId="412747dd-aeeb-4edd-a9d1-8eeaa849a0f6" providerId="ADAL" clId="{39B805BE-AE10-4E07-A66B-55F28033AAF3}" dt="2022-01-13T00:38:36.470" v="2861" actId="20577"/>
        <pc:sldMkLst>
          <pc:docMk/>
          <pc:sldMk cId="0" sldId="269"/>
        </pc:sldMkLst>
        <pc:spChg chg="add mod">
          <ac:chgData name="MARIA GABRIELA MILLAN NOBLE" userId="412747dd-aeeb-4edd-a9d1-8eeaa849a0f6" providerId="ADAL" clId="{39B805BE-AE10-4E07-A66B-55F28033AAF3}" dt="2022-01-13T00:38:36.470" v="2861" actId="20577"/>
          <ac:spMkLst>
            <pc:docMk/>
            <pc:sldMk cId="0" sldId="269"/>
            <ac:spMk id="9" creationId="{CE00C152-329E-43A8-A9AD-5BB057D42AEF}"/>
          </ac:spMkLst>
        </pc:spChg>
        <pc:spChg chg="mod">
          <ac:chgData name="MARIA GABRIELA MILLAN NOBLE" userId="412747dd-aeeb-4edd-a9d1-8eeaa849a0f6" providerId="ADAL" clId="{39B805BE-AE10-4E07-A66B-55F28033AAF3}" dt="2022-01-12T05:11:37.070" v="2066" actId="20577"/>
          <ac:spMkLst>
            <pc:docMk/>
            <pc:sldMk cId="0" sldId="269"/>
            <ac:spMk id="277" creationId="{00000000-0000-0000-0000-000000000000}"/>
          </ac:spMkLst>
        </pc:spChg>
        <pc:spChg chg="mod">
          <ac:chgData name="MARIA GABRIELA MILLAN NOBLE" userId="412747dd-aeeb-4edd-a9d1-8eeaa849a0f6" providerId="ADAL" clId="{39B805BE-AE10-4E07-A66B-55F28033AAF3}" dt="2022-01-12T05:16:09.264" v="2109" actId="1036"/>
          <ac:spMkLst>
            <pc:docMk/>
            <pc:sldMk cId="0" sldId="269"/>
            <ac:spMk id="279" creationId="{00000000-0000-0000-0000-000000000000}"/>
          </ac:spMkLst>
        </pc:spChg>
      </pc:sldChg>
      <pc:sldChg chg="del">
        <pc:chgData name="MARIA GABRIELA MILLAN NOBLE" userId="412747dd-aeeb-4edd-a9d1-8eeaa849a0f6" providerId="ADAL" clId="{39B805BE-AE10-4E07-A66B-55F28033AAF3}" dt="2022-01-12T05:53:16.913" v="2848" actId="47"/>
        <pc:sldMkLst>
          <pc:docMk/>
          <pc:sldMk cId="0" sldId="270"/>
        </pc:sldMkLst>
      </pc:sldChg>
      <pc:sldChg chg="delSp modSp del mod ord modNotes">
        <pc:chgData name="MARIA GABRIELA MILLAN NOBLE" userId="412747dd-aeeb-4edd-a9d1-8eeaa849a0f6" providerId="ADAL" clId="{39B805BE-AE10-4E07-A66B-55F28033AAF3}" dt="2022-01-12T05:53:16.913" v="2848" actId="47"/>
        <pc:sldMkLst>
          <pc:docMk/>
          <pc:sldMk cId="0" sldId="271"/>
        </pc:sldMkLst>
        <pc:spChg chg="mod">
          <ac:chgData name="MARIA GABRIELA MILLAN NOBLE" userId="412747dd-aeeb-4edd-a9d1-8eeaa849a0f6" providerId="ADAL" clId="{39B805BE-AE10-4E07-A66B-55F28033AAF3}" dt="2022-01-12T04:57:17.910" v="1941" actId="1076"/>
          <ac:spMkLst>
            <pc:docMk/>
            <pc:sldMk cId="0" sldId="271"/>
            <ac:spMk id="298" creationId="{00000000-0000-0000-0000-000000000000}"/>
          </ac:spMkLst>
        </pc:spChg>
        <pc:spChg chg="mod">
          <ac:chgData name="MARIA GABRIELA MILLAN NOBLE" userId="412747dd-aeeb-4edd-a9d1-8eeaa849a0f6" providerId="ADAL" clId="{39B805BE-AE10-4E07-A66B-55F28033AAF3}" dt="2022-01-12T04:57:30.308" v="1944" actId="1076"/>
          <ac:spMkLst>
            <pc:docMk/>
            <pc:sldMk cId="0" sldId="271"/>
            <ac:spMk id="299" creationId="{00000000-0000-0000-0000-000000000000}"/>
          </ac:spMkLst>
        </pc:spChg>
        <pc:spChg chg="mod">
          <ac:chgData name="MARIA GABRIELA MILLAN NOBLE" userId="412747dd-aeeb-4edd-a9d1-8eeaa849a0f6" providerId="ADAL" clId="{39B805BE-AE10-4E07-A66B-55F28033AAF3}" dt="2022-01-12T04:57:30.308" v="1944" actId="1076"/>
          <ac:spMkLst>
            <pc:docMk/>
            <pc:sldMk cId="0" sldId="271"/>
            <ac:spMk id="300" creationId="{00000000-0000-0000-0000-000000000000}"/>
          </ac:spMkLst>
        </pc:spChg>
        <pc:spChg chg="mod">
          <ac:chgData name="MARIA GABRIELA MILLAN NOBLE" userId="412747dd-aeeb-4edd-a9d1-8eeaa849a0f6" providerId="ADAL" clId="{39B805BE-AE10-4E07-A66B-55F28033AAF3}" dt="2022-01-12T04:56:58.561" v="1938" actId="1076"/>
          <ac:spMkLst>
            <pc:docMk/>
            <pc:sldMk cId="0" sldId="271"/>
            <ac:spMk id="301" creationId="{00000000-0000-0000-0000-000000000000}"/>
          </ac:spMkLst>
        </pc:spChg>
        <pc:picChg chg="del mod">
          <ac:chgData name="MARIA GABRIELA MILLAN NOBLE" userId="412747dd-aeeb-4edd-a9d1-8eeaa849a0f6" providerId="ADAL" clId="{39B805BE-AE10-4E07-A66B-55F28033AAF3}" dt="2022-01-12T04:57:21.866" v="1943" actId="478"/>
          <ac:picMkLst>
            <pc:docMk/>
            <pc:sldMk cId="0" sldId="271"/>
            <ac:picMk id="297" creationId="{00000000-0000-0000-0000-000000000000}"/>
          </ac:picMkLst>
        </pc:picChg>
        <pc:picChg chg="mod">
          <ac:chgData name="MARIA GABRIELA MILLAN NOBLE" userId="412747dd-aeeb-4edd-a9d1-8eeaa849a0f6" providerId="ADAL" clId="{39B805BE-AE10-4E07-A66B-55F28033AAF3}" dt="2022-01-12T04:57:17.910" v="1941" actId="1076"/>
          <ac:picMkLst>
            <pc:docMk/>
            <pc:sldMk cId="0" sldId="271"/>
            <ac:picMk id="303" creationId="{00000000-0000-0000-0000-000000000000}"/>
          </ac:picMkLst>
        </pc:picChg>
        <pc:cxnChg chg="mod">
          <ac:chgData name="MARIA GABRIELA MILLAN NOBLE" userId="412747dd-aeeb-4edd-a9d1-8eeaa849a0f6" providerId="ADAL" clId="{39B805BE-AE10-4E07-A66B-55F28033AAF3}" dt="2022-01-12T04:57:30.308" v="1944" actId="1076"/>
          <ac:cxnSpMkLst>
            <pc:docMk/>
            <pc:sldMk cId="0" sldId="271"/>
            <ac:cxnSpMk id="302" creationId="{00000000-0000-0000-0000-000000000000}"/>
          </ac:cxnSpMkLst>
        </pc:cxnChg>
      </pc:sldChg>
      <pc:sldChg chg="del">
        <pc:chgData name="MARIA GABRIELA MILLAN NOBLE" userId="412747dd-aeeb-4edd-a9d1-8eeaa849a0f6" providerId="ADAL" clId="{39B805BE-AE10-4E07-A66B-55F28033AAF3}" dt="2022-01-12T05:53:16.913" v="2848" actId="47"/>
        <pc:sldMkLst>
          <pc:docMk/>
          <pc:sldMk cId="0" sldId="272"/>
        </pc:sldMkLst>
      </pc:sldChg>
      <pc:sldChg chg="modSp mod ord">
        <pc:chgData name="MARIA GABRIELA MILLAN NOBLE" userId="412747dd-aeeb-4edd-a9d1-8eeaa849a0f6" providerId="ADAL" clId="{39B805BE-AE10-4E07-A66B-55F28033AAF3}" dt="2022-01-12T05:30:36.365" v="2513" actId="20577"/>
        <pc:sldMkLst>
          <pc:docMk/>
          <pc:sldMk cId="0" sldId="273"/>
        </pc:sldMkLst>
        <pc:spChg chg="mod">
          <ac:chgData name="MARIA GABRIELA MILLAN NOBLE" userId="412747dd-aeeb-4edd-a9d1-8eeaa849a0f6" providerId="ADAL" clId="{39B805BE-AE10-4E07-A66B-55F28033AAF3}" dt="2022-01-12T05:30:08.389" v="2507" actId="14100"/>
          <ac:spMkLst>
            <pc:docMk/>
            <pc:sldMk cId="0" sldId="273"/>
            <ac:spMk id="320" creationId="{00000000-0000-0000-0000-000000000000}"/>
          </ac:spMkLst>
        </pc:spChg>
        <pc:spChg chg="mod">
          <ac:chgData name="MARIA GABRIELA MILLAN NOBLE" userId="412747dd-aeeb-4edd-a9d1-8eeaa849a0f6" providerId="ADAL" clId="{39B805BE-AE10-4E07-A66B-55F28033AAF3}" dt="2022-01-12T05:30:36.365" v="2513" actId="20577"/>
          <ac:spMkLst>
            <pc:docMk/>
            <pc:sldMk cId="0" sldId="273"/>
            <ac:spMk id="322" creationId="{00000000-0000-0000-0000-000000000000}"/>
          </ac:spMkLst>
        </pc:spChg>
        <pc:spChg chg="mod">
          <ac:chgData name="MARIA GABRIELA MILLAN NOBLE" userId="412747dd-aeeb-4edd-a9d1-8eeaa849a0f6" providerId="ADAL" clId="{39B805BE-AE10-4E07-A66B-55F28033AAF3}" dt="2022-01-12T05:30:02.683" v="2506" actId="20577"/>
          <ac:spMkLst>
            <pc:docMk/>
            <pc:sldMk cId="0" sldId="273"/>
            <ac:spMk id="323" creationId="{00000000-0000-0000-0000-000000000000}"/>
          </ac:spMkLst>
        </pc:spChg>
      </pc:sldChg>
      <pc:sldChg chg="addSp delSp modSp add mod ord modNotes">
        <pc:chgData name="MARIA GABRIELA MILLAN NOBLE" userId="412747dd-aeeb-4edd-a9d1-8eeaa849a0f6" providerId="ADAL" clId="{39B805BE-AE10-4E07-A66B-55F28033AAF3}" dt="2022-01-13T00:39:07.885" v="2869" actId="207"/>
        <pc:sldMkLst>
          <pc:docMk/>
          <pc:sldMk cId="3531683305" sldId="274"/>
        </pc:sldMkLst>
        <pc:spChg chg="add mod">
          <ac:chgData name="MARIA GABRIELA MILLAN NOBLE" userId="412747dd-aeeb-4edd-a9d1-8eeaa849a0f6" providerId="ADAL" clId="{39B805BE-AE10-4E07-A66B-55F28033AAF3}" dt="2022-01-13T00:39:07.885" v="2869" actId="207"/>
          <ac:spMkLst>
            <pc:docMk/>
            <pc:sldMk cId="3531683305" sldId="274"/>
            <ac:spMk id="12" creationId="{9BB700BE-F9CF-4403-BA5F-C5B84C4ABA57}"/>
          </ac:spMkLst>
        </pc:spChg>
        <pc:spChg chg="mod">
          <ac:chgData name="MARIA GABRIELA MILLAN NOBLE" userId="412747dd-aeeb-4edd-a9d1-8eeaa849a0f6" providerId="ADAL" clId="{39B805BE-AE10-4E07-A66B-55F28033AAF3}" dt="2022-01-12T03:41:52.326" v="785" actId="20577"/>
          <ac:spMkLst>
            <pc:docMk/>
            <pc:sldMk cId="3531683305" sldId="274"/>
            <ac:spMk id="244" creationId="{00000000-0000-0000-0000-000000000000}"/>
          </ac:spMkLst>
        </pc:spChg>
        <pc:picChg chg="add del mod">
          <ac:chgData name="MARIA GABRIELA MILLAN NOBLE" userId="412747dd-aeeb-4edd-a9d1-8eeaa849a0f6" providerId="ADAL" clId="{39B805BE-AE10-4E07-A66B-55F28033AAF3}" dt="2022-01-12T03:43:36.183" v="790" actId="478"/>
          <ac:picMkLst>
            <pc:docMk/>
            <pc:sldMk cId="3531683305" sldId="274"/>
            <ac:picMk id="243" creationId="{00000000-0000-0000-0000-000000000000}"/>
          </ac:picMkLst>
        </pc:picChg>
        <pc:picChg chg="mod">
          <ac:chgData name="MARIA GABRIELA MILLAN NOBLE" userId="412747dd-aeeb-4edd-a9d1-8eeaa849a0f6" providerId="ADAL" clId="{39B805BE-AE10-4E07-A66B-55F28033AAF3}" dt="2022-01-12T03:42:08.884" v="789" actId="1076"/>
          <ac:picMkLst>
            <pc:docMk/>
            <pc:sldMk cId="3531683305" sldId="274"/>
            <ac:picMk id="247" creationId="{00000000-0000-0000-0000-000000000000}"/>
          </ac:picMkLst>
        </pc:picChg>
        <pc:picChg chg="add mod">
          <ac:chgData name="MARIA GABRIELA MILLAN NOBLE" userId="412747dd-aeeb-4edd-a9d1-8eeaa849a0f6" providerId="ADAL" clId="{39B805BE-AE10-4E07-A66B-55F28033AAF3}" dt="2022-01-12T03:51:47.335" v="828" actId="14100"/>
          <ac:picMkLst>
            <pc:docMk/>
            <pc:sldMk cId="3531683305" sldId="274"/>
            <ac:picMk id="2050" creationId="{BF4C4BA0-D6BE-4FB0-89F3-ED689EAA8A7B}"/>
          </ac:picMkLst>
        </pc:picChg>
        <pc:picChg chg="add mod">
          <ac:chgData name="MARIA GABRIELA MILLAN NOBLE" userId="412747dd-aeeb-4edd-a9d1-8eeaa849a0f6" providerId="ADAL" clId="{39B805BE-AE10-4E07-A66B-55F28033AAF3}" dt="2022-01-13T00:38:54.807" v="2868" actId="1076"/>
          <ac:picMkLst>
            <pc:docMk/>
            <pc:sldMk cId="3531683305" sldId="274"/>
            <ac:picMk id="2052" creationId="{510D7B83-0765-4153-B931-559E68EDEB7D}"/>
          </ac:picMkLst>
        </pc:picChg>
      </pc:sldChg>
      <pc:sldChg chg="addSp delSp modSp add mod ord">
        <pc:chgData name="MARIA GABRIELA MILLAN NOBLE" userId="412747dd-aeeb-4edd-a9d1-8eeaa849a0f6" providerId="ADAL" clId="{39B805BE-AE10-4E07-A66B-55F28033AAF3}" dt="2022-01-13T00:39:28.806" v="2874" actId="20577"/>
        <pc:sldMkLst>
          <pc:docMk/>
          <pc:sldMk cId="1598964045" sldId="275"/>
        </pc:sldMkLst>
        <pc:spChg chg="add del mod">
          <ac:chgData name="MARIA GABRIELA MILLAN NOBLE" userId="412747dd-aeeb-4edd-a9d1-8eeaa849a0f6" providerId="ADAL" clId="{39B805BE-AE10-4E07-A66B-55F28033AAF3}" dt="2022-01-12T03:55:01.117" v="923" actId="478"/>
          <ac:spMkLst>
            <pc:docMk/>
            <pc:sldMk cId="1598964045" sldId="275"/>
            <ac:spMk id="11" creationId="{2F8B97EA-86E3-4DB8-8272-FC99B1FB8C49}"/>
          </ac:spMkLst>
        </pc:spChg>
        <pc:spChg chg="add del mod">
          <ac:chgData name="MARIA GABRIELA MILLAN NOBLE" userId="412747dd-aeeb-4edd-a9d1-8eeaa849a0f6" providerId="ADAL" clId="{39B805BE-AE10-4E07-A66B-55F28033AAF3}" dt="2022-01-12T03:55:01.117" v="923" actId="478"/>
          <ac:spMkLst>
            <pc:docMk/>
            <pc:sldMk cId="1598964045" sldId="275"/>
            <ac:spMk id="12" creationId="{3ACAB0DA-655F-4FD1-8466-10D56D58E8C8}"/>
          </ac:spMkLst>
        </pc:spChg>
        <pc:spChg chg="add del mod">
          <ac:chgData name="MARIA GABRIELA MILLAN NOBLE" userId="412747dd-aeeb-4edd-a9d1-8eeaa849a0f6" providerId="ADAL" clId="{39B805BE-AE10-4E07-A66B-55F28033AAF3}" dt="2022-01-12T03:55:01.117" v="923" actId="478"/>
          <ac:spMkLst>
            <pc:docMk/>
            <pc:sldMk cId="1598964045" sldId="275"/>
            <ac:spMk id="13" creationId="{5F977FA3-2504-463A-81E4-94F1F446E8C2}"/>
          </ac:spMkLst>
        </pc:spChg>
        <pc:spChg chg="add del mod">
          <ac:chgData name="MARIA GABRIELA MILLAN NOBLE" userId="412747dd-aeeb-4edd-a9d1-8eeaa849a0f6" providerId="ADAL" clId="{39B805BE-AE10-4E07-A66B-55F28033AAF3}" dt="2022-01-12T03:55:01.117" v="923" actId="478"/>
          <ac:spMkLst>
            <pc:docMk/>
            <pc:sldMk cId="1598964045" sldId="275"/>
            <ac:spMk id="14" creationId="{27F987FA-A5E3-4897-82F1-E10A317D510F}"/>
          </ac:spMkLst>
        </pc:spChg>
        <pc:spChg chg="add del mod">
          <ac:chgData name="MARIA GABRIELA MILLAN NOBLE" userId="412747dd-aeeb-4edd-a9d1-8eeaa849a0f6" providerId="ADAL" clId="{39B805BE-AE10-4E07-A66B-55F28033AAF3}" dt="2022-01-12T03:55:01.117" v="923" actId="478"/>
          <ac:spMkLst>
            <pc:docMk/>
            <pc:sldMk cId="1598964045" sldId="275"/>
            <ac:spMk id="15" creationId="{321ECEE9-688D-4CFA-B652-331C44B5E29D}"/>
          </ac:spMkLst>
        </pc:spChg>
        <pc:spChg chg="add del mod">
          <ac:chgData name="MARIA GABRIELA MILLAN NOBLE" userId="412747dd-aeeb-4edd-a9d1-8eeaa849a0f6" providerId="ADAL" clId="{39B805BE-AE10-4E07-A66B-55F28033AAF3}" dt="2022-01-12T03:55:01.117" v="923" actId="478"/>
          <ac:spMkLst>
            <pc:docMk/>
            <pc:sldMk cId="1598964045" sldId="275"/>
            <ac:spMk id="16" creationId="{F0350824-9C38-46F7-876D-7082D3D329AA}"/>
          </ac:spMkLst>
        </pc:spChg>
        <pc:spChg chg="add del mod">
          <ac:chgData name="MARIA GABRIELA MILLAN NOBLE" userId="412747dd-aeeb-4edd-a9d1-8eeaa849a0f6" providerId="ADAL" clId="{39B805BE-AE10-4E07-A66B-55F28033AAF3}" dt="2022-01-12T03:55:01.117" v="923" actId="478"/>
          <ac:spMkLst>
            <pc:docMk/>
            <pc:sldMk cId="1598964045" sldId="275"/>
            <ac:spMk id="17" creationId="{CE4C27F1-4ECD-4814-987C-3B262E666898}"/>
          </ac:spMkLst>
        </pc:spChg>
        <pc:spChg chg="mod">
          <ac:chgData name="MARIA GABRIELA MILLAN NOBLE" userId="412747dd-aeeb-4edd-a9d1-8eeaa849a0f6" providerId="ADAL" clId="{39B805BE-AE10-4E07-A66B-55F28033AAF3}" dt="2022-01-12T04:51:18.215" v="1671" actId="1076"/>
          <ac:spMkLst>
            <pc:docMk/>
            <pc:sldMk cId="1598964045" sldId="275"/>
            <ac:spMk id="129" creationId="{00000000-0000-0000-0000-000000000000}"/>
          </ac:spMkLst>
        </pc:spChg>
        <pc:spChg chg="mod">
          <ac:chgData name="MARIA GABRIELA MILLAN NOBLE" userId="412747dd-aeeb-4edd-a9d1-8eeaa849a0f6" providerId="ADAL" clId="{39B805BE-AE10-4E07-A66B-55F28033AAF3}" dt="2022-01-13T00:39:28.806" v="2874" actId="20577"/>
          <ac:spMkLst>
            <pc:docMk/>
            <pc:sldMk cId="1598964045" sldId="275"/>
            <ac:spMk id="132" creationId="{00000000-0000-0000-0000-000000000000}"/>
          </ac:spMkLst>
        </pc:spChg>
        <pc:spChg chg="mod">
          <ac:chgData name="MARIA GABRIELA MILLAN NOBLE" userId="412747dd-aeeb-4edd-a9d1-8eeaa849a0f6" providerId="ADAL" clId="{39B805BE-AE10-4E07-A66B-55F28033AAF3}" dt="2022-01-12T04:41:51.836" v="1632" actId="20577"/>
          <ac:spMkLst>
            <pc:docMk/>
            <pc:sldMk cId="1598964045" sldId="275"/>
            <ac:spMk id="133" creationId="{00000000-0000-0000-0000-000000000000}"/>
          </ac:spMkLst>
        </pc:spChg>
        <pc:picChg chg="add del mod modCrop">
          <ac:chgData name="MARIA GABRIELA MILLAN NOBLE" userId="412747dd-aeeb-4edd-a9d1-8eeaa849a0f6" providerId="ADAL" clId="{39B805BE-AE10-4E07-A66B-55F28033AAF3}" dt="2022-01-12T04:42:44.468" v="1638" actId="478"/>
          <ac:picMkLst>
            <pc:docMk/>
            <pc:sldMk cId="1598964045" sldId="275"/>
            <ac:picMk id="3" creationId="{4BDE531D-0C2B-4E34-97DD-A51AEC6E8669}"/>
          </ac:picMkLst>
        </pc:picChg>
        <pc:picChg chg="add del mod modCrop">
          <ac:chgData name="MARIA GABRIELA MILLAN NOBLE" userId="412747dd-aeeb-4edd-a9d1-8eeaa849a0f6" providerId="ADAL" clId="{39B805BE-AE10-4E07-A66B-55F28033AAF3}" dt="2022-01-12T04:50:02.531" v="1657" actId="478"/>
          <ac:picMkLst>
            <pc:docMk/>
            <pc:sldMk cId="1598964045" sldId="275"/>
            <ac:picMk id="5" creationId="{3D82CF6A-4CD1-4F07-A276-9E7C0EB22381}"/>
          </ac:picMkLst>
        </pc:picChg>
        <pc:picChg chg="add mod modCrop">
          <ac:chgData name="MARIA GABRIELA MILLAN NOBLE" userId="412747dd-aeeb-4edd-a9d1-8eeaa849a0f6" providerId="ADAL" clId="{39B805BE-AE10-4E07-A66B-55F28033AAF3}" dt="2022-01-12T04:51:26.630" v="1672" actId="1076"/>
          <ac:picMkLst>
            <pc:docMk/>
            <pc:sldMk cId="1598964045" sldId="275"/>
            <ac:picMk id="7" creationId="{EA39131E-AE56-4F02-9221-2CD1B0FF0391}"/>
          </ac:picMkLst>
        </pc:picChg>
        <pc:picChg chg="add mod modCrop">
          <ac:chgData name="MARIA GABRIELA MILLAN NOBLE" userId="412747dd-aeeb-4edd-a9d1-8eeaa849a0f6" providerId="ADAL" clId="{39B805BE-AE10-4E07-A66B-55F28033AAF3}" dt="2022-01-12T04:51:07.542" v="1662" actId="1076"/>
          <ac:picMkLst>
            <pc:docMk/>
            <pc:sldMk cId="1598964045" sldId="275"/>
            <ac:picMk id="9" creationId="{34C06E97-0C82-4A7F-8585-B20B3B5606EE}"/>
          </ac:picMkLst>
        </pc:picChg>
        <pc:picChg chg="add del mod">
          <ac:chgData name="MARIA GABRIELA MILLAN NOBLE" userId="412747dd-aeeb-4edd-a9d1-8eeaa849a0f6" providerId="ADAL" clId="{39B805BE-AE10-4E07-A66B-55F28033AAF3}" dt="2022-01-12T03:55:01.117" v="923" actId="478"/>
          <ac:picMkLst>
            <pc:docMk/>
            <pc:sldMk cId="1598964045" sldId="275"/>
            <ac:picMk id="18" creationId="{FCA74BB5-A78E-47CA-82D4-8AEAB36FBCCC}"/>
          </ac:picMkLst>
        </pc:picChg>
        <pc:picChg chg="del mod">
          <ac:chgData name="MARIA GABRIELA MILLAN NOBLE" userId="412747dd-aeeb-4edd-a9d1-8eeaa849a0f6" providerId="ADAL" clId="{39B805BE-AE10-4E07-A66B-55F28033AAF3}" dt="2022-01-12T03:54:14.678" v="917" actId="478"/>
          <ac:picMkLst>
            <pc:docMk/>
            <pc:sldMk cId="1598964045" sldId="275"/>
            <ac:picMk id="19" creationId="{914DC524-0135-44EC-9CD1-8FBC3DBE186A}"/>
          </ac:picMkLst>
        </pc:picChg>
        <pc:picChg chg="del">
          <ac:chgData name="MARIA GABRIELA MILLAN NOBLE" userId="412747dd-aeeb-4edd-a9d1-8eeaa849a0f6" providerId="ADAL" clId="{39B805BE-AE10-4E07-A66B-55F28033AAF3}" dt="2022-01-12T03:54:13.285" v="916" actId="478"/>
          <ac:picMkLst>
            <pc:docMk/>
            <pc:sldMk cId="1598964045" sldId="275"/>
            <ac:picMk id="20" creationId="{BE2F4D39-037A-435A-8816-F2D71D602091}"/>
          </ac:picMkLst>
        </pc:picChg>
        <pc:picChg chg="add del mod">
          <ac:chgData name="MARIA GABRIELA MILLAN NOBLE" userId="412747dd-aeeb-4edd-a9d1-8eeaa849a0f6" providerId="ADAL" clId="{39B805BE-AE10-4E07-A66B-55F28033AAF3}" dt="2022-01-12T03:55:01.117" v="923" actId="478"/>
          <ac:picMkLst>
            <pc:docMk/>
            <pc:sldMk cId="1598964045" sldId="275"/>
            <ac:picMk id="21" creationId="{FD90C83F-3BB5-4F15-9585-78CF9E5DC033}"/>
          </ac:picMkLst>
        </pc:picChg>
        <pc:picChg chg="add del mod">
          <ac:chgData name="MARIA GABRIELA MILLAN NOBLE" userId="412747dd-aeeb-4edd-a9d1-8eeaa849a0f6" providerId="ADAL" clId="{39B805BE-AE10-4E07-A66B-55F28033AAF3}" dt="2022-01-12T03:55:01.117" v="923" actId="478"/>
          <ac:picMkLst>
            <pc:docMk/>
            <pc:sldMk cId="1598964045" sldId="275"/>
            <ac:picMk id="22" creationId="{91EE4051-05F3-44D1-8CD5-499EEDB15904}"/>
          </ac:picMkLst>
        </pc:picChg>
        <pc:cxnChg chg="add del mod">
          <ac:chgData name="MARIA GABRIELA MILLAN NOBLE" userId="412747dd-aeeb-4edd-a9d1-8eeaa849a0f6" providerId="ADAL" clId="{39B805BE-AE10-4E07-A66B-55F28033AAF3}" dt="2022-01-12T03:55:01.117" v="923" actId="478"/>
          <ac:cxnSpMkLst>
            <pc:docMk/>
            <pc:sldMk cId="1598964045" sldId="275"/>
            <ac:cxnSpMk id="10" creationId="{00781F42-3B45-45CE-B52A-AF77BFFA8BFD}"/>
          </ac:cxnSpMkLst>
        </pc:cxnChg>
      </pc:sldChg>
      <pc:sldChg chg="addSp delSp modSp add mod ord">
        <pc:chgData name="MARIA GABRIELA MILLAN NOBLE" userId="412747dd-aeeb-4edd-a9d1-8eeaa849a0f6" providerId="ADAL" clId="{39B805BE-AE10-4E07-A66B-55F28033AAF3}" dt="2022-01-13T00:39:16.319" v="2871" actId="20577"/>
        <pc:sldMkLst>
          <pc:docMk/>
          <pc:sldMk cId="3292962023" sldId="276"/>
        </pc:sldMkLst>
        <pc:spChg chg="mod">
          <ac:chgData name="MARIA GABRIELA MILLAN NOBLE" userId="412747dd-aeeb-4edd-a9d1-8eeaa849a0f6" providerId="ADAL" clId="{39B805BE-AE10-4E07-A66B-55F28033AAF3}" dt="2022-01-12T04:19:32.583" v="1130" actId="20577"/>
          <ac:spMkLst>
            <pc:docMk/>
            <pc:sldMk cId="3292962023" sldId="276"/>
            <ac:spMk id="255" creationId="{00000000-0000-0000-0000-000000000000}"/>
          </ac:spMkLst>
        </pc:spChg>
        <pc:spChg chg="mod">
          <ac:chgData name="MARIA GABRIELA MILLAN NOBLE" userId="412747dd-aeeb-4edd-a9d1-8eeaa849a0f6" providerId="ADAL" clId="{39B805BE-AE10-4E07-A66B-55F28033AAF3}" dt="2022-01-12T03:55:37.163" v="959" actId="14100"/>
          <ac:spMkLst>
            <pc:docMk/>
            <pc:sldMk cId="3292962023" sldId="276"/>
            <ac:spMk id="259" creationId="{00000000-0000-0000-0000-000000000000}"/>
          </ac:spMkLst>
        </pc:spChg>
        <pc:spChg chg="del mod">
          <ac:chgData name="MARIA GABRIELA MILLAN NOBLE" userId="412747dd-aeeb-4edd-a9d1-8eeaa849a0f6" providerId="ADAL" clId="{39B805BE-AE10-4E07-A66B-55F28033AAF3}" dt="2022-01-12T04:16:07.229" v="1083" actId="478"/>
          <ac:spMkLst>
            <pc:docMk/>
            <pc:sldMk cId="3292962023" sldId="276"/>
            <ac:spMk id="260" creationId="{00000000-0000-0000-0000-000000000000}"/>
          </ac:spMkLst>
        </pc:spChg>
        <pc:spChg chg="mod">
          <ac:chgData name="MARIA GABRIELA MILLAN NOBLE" userId="412747dd-aeeb-4edd-a9d1-8eeaa849a0f6" providerId="ADAL" clId="{39B805BE-AE10-4E07-A66B-55F28033AAF3}" dt="2022-01-12T04:16:24.869" v="1108" actId="1035"/>
          <ac:spMkLst>
            <pc:docMk/>
            <pc:sldMk cId="3292962023" sldId="276"/>
            <ac:spMk id="261" creationId="{00000000-0000-0000-0000-000000000000}"/>
          </ac:spMkLst>
        </pc:spChg>
        <pc:spChg chg="mod">
          <ac:chgData name="MARIA GABRIELA MILLAN NOBLE" userId="412747dd-aeeb-4edd-a9d1-8eeaa849a0f6" providerId="ADAL" clId="{39B805BE-AE10-4E07-A66B-55F28033AAF3}" dt="2022-01-12T04:16:24.869" v="1108" actId="1035"/>
          <ac:spMkLst>
            <pc:docMk/>
            <pc:sldMk cId="3292962023" sldId="276"/>
            <ac:spMk id="262" creationId="{00000000-0000-0000-0000-000000000000}"/>
          </ac:spMkLst>
        </pc:spChg>
        <pc:spChg chg="add del mod">
          <ac:chgData name="MARIA GABRIELA MILLAN NOBLE" userId="412747dd-aeeb-4edd-a9d1-8eeaa849a0f6" providerId="ADAL" clId="{39B805BE-AE10-4E07-A66B-55F28033AAF3}" dt="2022-01-12T04:16:24.869" v="1108" actId="1035"/>
          <ac:spMkLst>
            <pc:docMk/>
            <pc:sldMk cId="3292962023" sldId="276"/>
            <ac:spMk id="263" creationId="{00000000-0000-0000-0000-000000000000}"/>
          </ac:spMkLst>
        </pc:spChg>
        <pc:spChg chg="mod">
          <ac:chgData name="MARIA GABRIELA MILLAN NOBLE" userId="412747dd-aeeb-4edd-a9d1-8eeaa849a0f6" providerId="ADAL" clId="{39B805BE-AE10-4E07-A66B-55F28033AAF3}" dt="2022-01-12T04:16:11.911" v="1095" actId="1035"/>
          <ac:spMkLst>
            <pc:docMk/>
            <pc:sldMk cId="3292962023" sldId="276"/>
            <ac:spMk id="264" creationId="{00000000-0000-0000-0000-000000000000}"/>
          </ac:spMkLst>
        </pc:spChg>
        <pc:spChg chg="mod">
          <ac:chgData name="MARIA GABRIELA MILLAN NOBLE" userId="412747dd-aeeb-4edd-a9d1-8eeaa849a0f6" providerId="ADAL" clId="{39B805BE-AE10-4E07-A66B-55F28033AAF3}" dt="2022-01-12T04:16:11.911" v="1095" actId="1035"/>
          <ac:spMkLst>
            <pc:docMk/>
            <pc:sldMk cId="3292962023" sldId="276"/>
            <ac:spMk id="265" creationId="{00000000-0000-0000-0000-000000000000}"/>
          </ac:spMkLst>
        </pc:spChg>
        <pc:spChg chg="del">
          <ac:chgData name="MARIA GABRIELA MILLAN NOBLE" userId="412747dd-aeeb-4edd-a9d1-8eeaa849a0f6" providerId="ADAL" clId="{39B805BE-AE10-4E07-A66B-55F28033AAF3}" dt="2022-01-12T04:02:25.053" v="997" actId="478"/>
          <ac:spMkLst>
            <pc:docMk/>
            <pc:sldMk cId="3292962023" sldId="276"/>
            <ac:spMk id="266" creationId="{00000000-0000-0000-0000-000000000000}"/>
          </ac:spMkLst>
        </pc:spChg>
        <pc:spChg chg="mod">
          <ac:chgData name="MARIA GABRIELA MILLAN NOBLE" userId="412747dd-aeeb-4edd-a9d1-8eeaa849a0f6" providerId="ADAL" clId="{39B805BE-AE10-4E07-A66B-55F28033AAF3}" dt="2022-01-13T00:39:16.319" v="2871" actId="20577"/>
          <ac:spMkLst>
            <pc:docMk/>
            <pc:sldMk cId="3292962023" sldId="276"/>
            <ac:spMk id="271" creationId="{00000000-0000-0000-0000-000000000000}"/>
          </ac:spMkLst>
        </pc:spChg>
        <pc:picChg chg="add del">
          <ac:chgData name="MARIA GABRIELA MILLAN NOBLE" userId="412747dd-aeeb-4edd-a9d1-8eeaa849a0f6" providerId="ADAL" clId="{39B805BE-AE10-4E07-A66B-55F28033AAF3}" dt="2022-01-12T04:14:49.970" v="1077" actId="22"/>
          <ac:picMkLst>
            <pc:docMk/>
            <pc:sldMk cId="3292962023" sldId="276"/>
            <ac:picMk id="3" creationId="{7B2533CD-7A1D-4155-AD3F-2199895218A8}"/>
          </ac:picMkLst>
        </pc:picChg>
        <pc:picChg chg="add del">
          <ac:chgData name="MARIA GABRIELA MILLAN NOBLE" userId="412747dd-aeeb-4edd-a9d1-8eeaa849a0f6" providerId="ADAL" clId="{39B805BE-AE10-4E07-A66B-55F28033AAF3}" dt="2022-01-12T04:14:54.687" v="1079" actId="22"/>
          <ac:picMkLst>
            <pc:docMk/>
            <pc:sldMk cId="3292962023" sldId="276"/>
            <ac:picMk id="5" creationId="{C7975F81-7F71-4D57-857C-3A87D2F53498}"/>
          </ac:picMkLst>
        </pc:picChg>
        <pc:picChg chg="del">
          <ac:chgData name="MARIA GABRIELA MILLAN NOBLE" userId="412747dd-aeeb-4edd-a9d1-8eeaa849a0f6" providerId="ADAL" clId="{39B805BE-AE10-4E07-A66B-55F28033AAF3}" dt="2022-01-12T03:59:42.185" v="994" actId="478"/>
          <ac:picMkLst>
            <pc:docMk/>
            <pc:sldMk cId="3292962023" sldId="276"/>
            <ac:picMk id="267" creationId="{00000000-0000-0000-0000-000000000000}"/>
          </ac:picMkLst>
        </pc:picChg>
        <pc:picChg chg="del mod">
          <ac:chgData name="MARIA GABRIELA MILLAN NOBLE" userId="412747dd-aeeb-4edd-a9d1-8eeaa849a0f6" providerId="ADAL" clId="{39B805BE-AE10-4E07-A66B-55F28033AAF3}" dt="2022-01-12T04:00:11.486" v="996" actId="478"/>
          <ac:picMkLst>
            <pc:docMk/>
            <pc:sldMk cId="3292962023" sldId="276"/>
            <ac:picMk id="268" creationId="{00000000-0000-0000-0000-000000000000}"/>
          </ac:picMkLst>
        </pc:picChg>
        <pc:picChg chg="del">
          <ac:chgData name="MARIA GABRIELA MILLAN NOBLE" userId="412747dd-aeeb-4edd-a9d1-8eeaa849a0f6" providerId="ADAL" clId="{39B805BE-AE10-4E07-A66B-55F28033AAF3}" dt="2022-01-12T03:55:57.179" v="960" actId="478"/>
          <ac:picMkLst>
            <pc:docMk/>
            <pc:sldMk cId="3292962023" sldId="276"/>
            <ac:picMk id="269" creationId="{00000000-0000-0000-0000-000000000000}"/>
          </ac:picMkLst>
        </pc:picChg>
        <pc:picChg chg="add mod">
          <ac:chgData name="MARIA GABRIELA MILLAN NOBLE" userId="412747dd-aeeb-4edd-a9d1-8eeaa849a0f6" providerId="ADAL" clId="{39B805BE-AE10-4E07-A66B-55F28033AAF3}" dt="2022-01-12T04:16:11.911" v="1095" actId="1035"/>
          <ac:picMkLst>
            <pc:docMk/>
            <pc:sldMk cId="3292962023" sldId="276"/>
            <ac:picMk id="3074" creationId="{7AC4E78A-0CC5-4B39-A2DA-F6FE95A3EC50}"/>
          </ac:picMkLst>
        </pc:picChg>
        <pc:picChg chg="add mod">
          <ac:chgData name="MARIA GABRIELA MILLAN NOBLE" userId="412747dd-aeeb-4edd-a9d1-8eeaa849a0f6" providerId="ADAL" clId="{39B805BE-AE10-4E07-A66B-55F28033AAF3}" dt="2022-01-12T04:16:11.911" v="1095" actId="1035"/>
          <ac:picMkLst>
            <pc:docMk/>
            <pc:sldMk cId="3292962023" sldId="276"/>
            <ac:picMk id="3076" creationId="{C03FB4EE-E0DB-46B6-B788-4B2411E68E1F}"/>
          </ac:picMkLst>
        </pc:picChg>
        <pc:picChg chg="add del">
          <ac:chgData name="MARIA GABRIELA MILLAN NOBLE" userId="412747dd-aeeb-4edd-a9d1-8eeaa849a0f6" providerId="ADAL" clId="{39B805BE-AE10-4E07-A66B-55F28033AAF3}" dt="2022-01-12T04:13:52.799" v="1074"/>
          <ac:picMkLst>
            <pc:docMk/>
            <pc:sldMk cId="3292962023" sldId="276"/>
            <ac:picMk id="3078" creationId="{3241A5B7-C0F2-4872-AC95-EB5BF43B6D25}"/>
          </ac:picMkLst>
        </pc:picChg>
        <pc:picChg chg="add mod">
          <ac:chgData name="MARIA GABRIELA MILLAN NOBLE" userId="412747dd-aeeb-4edd-a9d1-8eeaa849a0f6" providerId="ADAL" clId="{39B805BE-AE10-4E07-A66B-55F28033AAF3}" dt="2022-01-12T04:16:11.911" v="1095" actId="1035"/>
          <ac:picMkLst>
            <pc:docMk/>
            <pc:sldMk cId="3292962023" sldId="276"/>
            <ac:picMk id="3080" creationId="{2E7E9A8D-DEEE-409A-984C-C7E6EB85A1B8}"/>
          </ac:picMkLst>
        </pc:picChg>
        <pc:cxnChg chg="mod">
          <ac:chgData name="MARIA GABRIELA MILLAN NOBLE" userId="412747dd-aeeb-4edd-a9d1-8eeaa849a0f6" providerId="ADAL" clId="{39B805BE-AE10-4E07-A66B-55F28033AAF3}" dt="2022-01-12T04:16:11.911" v="1095" actId="1035"/>
          <ac:cxnSpMkLst>
            <pc:docMk/>
            <pc:sldMk cId="3292962023" sldId="276"/>
            <ac:cxnSpMk id="256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62c064cfb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62c064cfb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f62c064cfb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f62c064cfb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f62c064cfb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f62c064cfb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4325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f62c064cfb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f62c064cfb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970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62c064cf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f62c064cfb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4476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f62c064cfb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f62c064cfb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f62c064cfb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f62c064cfb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f62c064cf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f62c064cf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f62c064cfb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f62c064cfb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62c064cfb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f62c064cfb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62c064cfb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f62c064cfb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62c064cf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f62c064cfb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f62c064cf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f62c064cf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f62c064cf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f62c064cf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62c064cfb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62c064cfb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f62c064cfb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f62c064cfb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f62c064cf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f62c064cf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hyperlink" Target="https://www.monex.com.mx/portal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9144000" cy="514351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-12975" y="0"/>
            <a:ext cx="9152700" cy="69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447300" y="136300"/>
            <a:ext cx="4815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253A93"/>
                </a:solidFill>
                <a:latin typeface="Montserrat"/>
                <a:ea typeface="Montserrat"/>
                <a:cs typeface="Montserrat"/>
                <a:sym typeface="Montserrat"/>
              </a:rPr>
              <a:t>MASTER </a:t>
            </a:r>
            <a:r>
              <a:rPr lang="en" sz="2400">
                <a:solidFill>
                  <a:srgbClr val="253A93"/>
                </a:solidFill>
                <a:latin typeface="Montserrat"/>
                <a:ea typeface="Montserrat"/>
                <a:cs typeface="Montserrat"/>
                <a:sym typeface="Montserrat"/>
              </a:rPr>
              <a:t>IN FINANCE</a:t>
            </a:r>
            <a:endParaRPr sz="2400">
              <a:solidFill>
                <a:srgbClr val="253A9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47300" y="1443045"/>
            <a:ext cx="4815600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Mercado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Divisas</a:t>
            </a:r>
            <a:endParaRPr sz="36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47300" y="3531425"/>
            <a:ext cx="4394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POR: GABRIELA MILLÁN</a:t>
            </a:r>
            <a:endParaRPr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Especialista</a:t>
            </a:r>
            <a:r>
              <a:rPr lang="en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en Divisas</a:t>
            </a:r>
            <a:endParaRPr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9" name="Google Shape;59;p13"/>
          <p:cNvCxnSpPr/>
          <p:nvPr/>
        </p:nvCxnSpPr>
        <p:spPr>
          <a:xfrm>
            <a:off x="526425" y="3437300"/>
            <a:ext cx="2708400" cy="0"/>
          </a:xfrm>
          <a:prstGeom prst="straightConnector1">
            <a:avLst/>
          </a:prstGeom>
          <a:noFill/>
          <a:ln w="19050" cap="flat" cmpd="sng">
            <a:solidFill>
              <a:srgbClr val="D64B3D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5325" y="136303"/>
            <a:ext cx="1537669" cy="5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/>
          <p:nvPr/>
        </p:nvSpPr>
        <p:spPr>
          <a:xfrm>
            <a:off x="4572000" y="0"/>
            <a:ext cx="4580700" cy="5143500"/>
          </a:xfrm>
          <a:prstGeom prst="rect">
            <a:avLst/>
          </a:prstGeom>
          <a:solidFill>
            <a:srgbClr val="253A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 txBox="1"/>
          <p:nvPr/>
        </p:nvSpPr>
        <p:spPr>
          <a:xfrm>
            <a:off x="4616475" y="1328906"/>
            <a:ext cx="4580700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IMPORTANCIA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 LOS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BANCOS CENTRALES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 ORGANISMOS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SUPRANACIONALES</a:t>
            </a:r>
            <a:endParaRPr sz="24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21"/>
          <p:cNvSpPr/>
          <p:nvPr/>
        </p:nvSpPr>
        <p:spPr>
          <a:xfrm>
            <a:off x="-8775" y="448775"/>
            <a:ext cx="2278500" cy="7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1"/>
          <p:cNvSpPr txBox="1"/>
          <p:nvPr/>
        </p:nvSpPr>
        <p:spPr>
          <a:xfrm>
            <a:off x="4571850" y="4535325"/>
            <a:ext cx="458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MASTER</a:t>
            </a: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IN FINANCE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21"/>
          <p:cNvSpPr/>
          <p:nvPr/>
        </p:nvSpPr>
        <p:spPr>
          <a:xfrm rot="10800000">
            <a:off x="6774900" y="4319775"/>
            <a:ext cx="174900" cy="151200"/>
          </a:xfrm>
          <a:prstGeom prst="triangle">
            <a:avLst>
              <a:gd name="adj" fmla="val 50000"/>
            </a:avLst>
          </a:prstGeom>
          <a:solidFill>
            <a:srgbClr val="D64B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60" name="Picture 16" descr="Bank for International Settlements (@BIS_org) / Twitter">
            <a:extLst>
              <a:ext uri="{FF2B5EF4-FFF2-40B4-BE49-F238E27FC236}">
                <a16:creationId xmlns:a16="http://schemas.microsoft.com/office/drawing/2014/main" id="{A7D15B35-0D06-4FD4-B5CE-EABA80991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55" y="1623361"/>
            <a:ext cx="1708265" cy="170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Aumento a salario mínimo debe ser prudente Banco de México">
            <a:extLst>
              <a:ext uri="{FF2B5EF4-FFF2-40B4-BE49-F238E27FC236}">
                <a16:creationId xmlns:a16="http://schemas.microsoft.com/office/drawing/2014/main" id="{E592EDCB-18D6-4CE6-8FB9-80C4CC7CF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0"/>
            <a:ext cx="2277685" cy="170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United States Federal Reserve System Logo Vector (.AI) Free Download">
            <a:extLst>
              <a:ext uri="{FF2B5EF4-FFF2-40B4-BE49-F238E27FC236}">
                <a16:creationId xmlns:a16="http://schemas.microsoft.com/office/drawing/2014/main" id="{94314F67-3FC2-48F8-8BE8-FA6064576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85" y="1062083"/>
            <a:ext cx="1766840" cy="177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logo European Central Bank">
            <a:extLst>
              <a:ext uri="{FF2B5EF4-FFF2-40B4-BE49-F238E27FC236}">
                <a16:creationId xmlns:a16="http://schemas.microsoft.com/office/drawing/2014/main" id="{57DB34DA-2DCE-46A8-96DE-65A3B6CC7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75" y="2836811"/>
            <a:ext cx="32067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69;p14">
            <a:extLst>
              <a:ext uri="{FF2B5EF4-FFF2-40B4-BE49-F238E27FC236}">
                <a16:creationId xmlns:a16="http://schemas.microsoft.com/office/drawing/2014/main" id="{DC6A177E-79C6-45AD-8A43-80C2C7B463F4}"/>
              </a:ext>
            </a:extLst>
          </p:cNvPr>
          <p:cNvSpPr txBox="1"/>
          <p:nvPr/>
        </p:nvSpPr>
        <p:spPr>
          <a:xfrm>
            <a:off x="8069819" y="4772445"/>
            <a:ext cx="5697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4"/>
          <p:cNvSpPr/>
          <p:nvPr/>
        </p:nvSpPr>
        <p:spPr>
          <a:xfrm>
            <a:off x="-8625" y="0"/>
            <a:ext cx="4580700" cy="5143500"/>
          </a:xfrm>
          <a:prstGeom prst="rect">
            <a:avLst/>
          </a:prstGeom>
          <a:solidFill>
            <a:srgbClr val="D64B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4"/>
          <p:cNvSpPr/>
          <p:nvPr/>
        </p:nvSpPr>
        <p:spPr>
          <a:xfrm>
            <a:off x="490725" y="1324650"/>
            <a:ext cx="3581700" cy="249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4"/>
          <p:cNvSpPr txBox="1"/>
          <p:nvPr/>
        </p:nvSpPr>
        <p:spPr>
          <a:xfrm>
            <a:off x="0" y="1786800"/>
            <a:ext cx="45807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253A93"/>
                </a:solidFill>
                <a:latin typeface="Montserrat"/>
                <a:ea typeface="Montserrat"/>
                <a:cs typeface="Montserrat"/>
                <a:sym typeface="Montserrat"/>
              </a:rPr>
              <a:t>Tipo de cambio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 dirty="0">
                <a:solidFill>
                  <a:srgbClr val="253A93"/>
                </a:solidFill>
                <a:latin typeface="Montserrat"/>
                <a:ea typeface="Montserrat"/>
                <a:cs typeface="Montserrat"/>
                <a:sym typeface="Montserrat"/>
              </a:rPr>
              <a:t>Y</a:t>
            </a:r>
            <a:endParaRPr lang="en" sz="3000" dirty="0">
              <a:solidFill>
                <a:srgbClr val="253A9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253A93"/>
                </a:solidFill>
                <a:latin typeface="Montserrat"/>
                <a:ea typeface="Montserrat"/>
                <a:cs typeface="Montserrat"/>
                <a:sym typeface="Montserrat"/>
              </a:rPr>
              <a:t>Fecha Valor</a:t>
            </a:r>
            <a:endParaRPr sz="3000" dirty="0">
              <a:solidFill>
                <a:srgbClr val="253A9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45" name="Google Shape;245;p24"/>
          <p:cNvCxnSpPr/>
          <p:nvPr/>
        </p:nvCxnSpPr>
        <p:spPr>
          <a:xfrm>
            <a:off x="759450" y="1673925"/>
            <a:ext cx="3029100" cy="0"/>
          </a:xfrm>
          <a:prstGeom prst="straightConnector1">
            <a:avLst/>
          </a:prstGeom>
          <a:noFill/>
          <a:ln w="19050" cap="flat" cmpd="sng">
            <a:solidFill>
              <a:srgbClr val="D64B3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6" name="Google Shape;246;p24"/>
          <p:cNvCxnSpPr/>
          <p:nvPr/>
        </p:nvCxnSpPr>
        <p:spPr>
          <a:xfrm>
            <a:off x="759450" y="3468950"/>
            <a:ext cx="3029100" cy="0"/>
          </a:xfrm>
          <a:prstGeom prst="straightConnector1">
            <a:avLst/>
          </a:prstGeom>
          <a:noFill/>
          <a:ln w="19050" cap="flat" cmpd="sng">
            <a:solidFill>
              <a:srgbClr val="D64B3D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7" name="Google Shape;247;p24"/>
          <p:cNvPicPr preferRelativeResize="0"/>
          <p:nvPr/>
        </p:nvPicPr>
        <p:blipFill rotWithShape="1">
          <a:blip r:embed="rId3">
            <a:alphaModFix/>
          </a:blip>
          <a:srcRect l="7849" r="45953"/>
          <a:stretch/>
        </p:blipFill>
        <p:spPr>
          <a:xfrm>
            <a:off x="378588" y="4404433"/>
            <a:ext cx="710374" cy="5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4"/>
          <p:cNvSpPr txBox="1"/>
          <p:nvPr/>
        </p:nvSpPr>
        <p:spPr>
          <a:xfrm>
            <a:off x="-75" y="454625"/>
            <a:ext cx="458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MASTER</a:t>
            </a: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IN FINANCE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9" name="Google Shape;249;p24"/>
          <p:cNvSpPr/>
          <p:nvPr/>
        </p:nvSpPr>
        <p:spPr>
          <a:xfrm rot="10800000">
            <a:off x="2186550" y="4447163"/>
            <a:ext cx="174900" cy="151200"/>
          </a:xfrm>
          <a:prstGeom prst="triangle">
            <a:avLst>
              <a:gd name="adj" fmla="val 50000"/>
            </a:avLst>
          </a:prstGeom>
          <a:solidFill>
            <a:srgbClr val="253A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Mercado de divisas | ¿Qué es el mercado de divisas? | Forex">
            <a:extLst>
              <a:ext uri="{FF2B5EF4-FFF2-40B4-BE49-F238E27FC236}">
                <a16:creationId xmlns:a16="http://schemas.microsoft.com/office/drawing/2014/main" id="{BF4C4BA0-D6BE-4FB0-89F3-ED689EAA8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501" y="-729"/>
            <a:ext cx="4994500" cy="307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10D7B83-0765-4153-B931-559E68EDE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501" y="3072809"/>
            <a:ext cx="4994500" cy="20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69;p14">
            <a:extLst>
              <a:ext uri="{FF2B5EF4-FFF2-40B4-BE49-F238E27FC236}">
                <a16:creationId xmlns:a16="http://schemas.microsoft.com/office/drawing/2014/main" id="{9BB700BE-F9CF-4403-BA5F-C5B84C4ABA57}"/>
              </a:ext>
            </a:extLst>
          </p:cNvPr>
          <p:cNvSpPr txBox="1"/>
          <p:nvPr/>
        </p:nvSpPr>
        <p:spPr>
          <a:xfrm>
            <a:off x="8069819" y="4772445"/>
            <a:ext cx="5697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11</a:t>
            </a:r>
            <a:endParaRPr sz="1200" b="1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31683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"/>
          <p:cNvSpPr/>
          <p:nvPr/>
        </p:nvSpPr>
        <p:spPr>
          <a:xfrm>
            <a:off x="-8625" y="0"/>
            <a:ext cx="9152700" cy="5143500"/>
          </a:xfrm>
          <a:prstGeom prst="rect">
            <a:avLst/>
          </a:prstGeom>
          <a:solidFill>
            <a:srgbClr val="D64B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5"/>
          <p:cNvSpPr/>
          <p:nvPr/>
        </p:nvSpPr>
        <p:spPr>
          <a:xfrm>
            <a:off x="-8625" y="690268"/>
            <a:ext cx="9152700" cy="411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cxnSp>
        <p:nvCxnSpPr>
          <p:cNvPr id="256" name="Google Shape;256;p25"/>
          <p:cNvCxnSpPr/>
          <p:nvPr/>
        </p:nvCxnSpPr>
        <p:spPr>
          <a:xfrm>
            <a:off x="1398075" y="2539253"/>
            <a:ext cx="6231000" cy="0"/>
          </a:xfrm>
          <a:prstGeom prst="straightConnector1">
            <a:avLst/>
          </a:prstGeom>
          <a:noFill/>
          <a:ln w="19050" cap="flat" cmpd="sng">
            <a:solidFill>
              <a:srgbClr val="D64B3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7" name="Google Shape;257;p25"/>
          <p:cNvSpPr txBox="1"/>
          <p:nvPr/>
        </p:nvSpPr>
        <p:spPr>
          <a:xfrm>
            <a:off x="447300" y="4774200"/>
            <a:ext cx="48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MASTER</a:t>
            </a: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IN FINANCE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8" name="Google Shape;258;p25"/>
          <p:cNvSpPr txBox="1"/>
          <p:nvPr/>
        </p:nvSpPr>
        <p:spPr>
          <a:xfrm>
            <a:off x="8079175" y="4774200"/>
            <a:ext cx="5697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p25"/>
          <p:cNvSpPr txBox="1"/>
          <p:nvPr/>
        </p:nvSpPr>
        <p:spPr>
          <a:xfrm>
            <a:off x="447299" y="136300"/>
            <a:ext cx="616307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Factores que influyen en el TC</a:t>
            </a:r>
            <a:endParaRPr sz="24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1" name="Google Shape;261;p25"/>
          <p:cNvSpPr txBox="1"/>
          <p:nvPr/>
        </p:nvSpPr>
        <p:spPr>
          <a:xfrm>
            <a:off x="595222" y="3816042"/>
            <a:ext cx="20385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>
                <a:solidFill>
                  <a:srgbClr val="253A93"/>
                </a:solidFill>
                <a:latin typeface="Montserrat"/>
                <a:ea typeface="Montserrat"/>
                <a:cs typeface="Montserrat"/>
                <a:sym typeface="Montserrat"/>
              </a:rPr>
              <a:t>Económicos</a:t>
            </a:r>
            <a:endParaRPr b="1" dirty="0">
              <a:solidFill>
                <a:srgbClr val="253A9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2" name="Google Shape;262;p25"/>
          <p:cNvSpPr txBox="1"/>
          <p:nvPr/>
        </p:nvSpPr>
        <p:spPr>
          <a:xfrm>
            <a:off x="3528836" y="3878470"/>
            <a:ext cx="20385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>
                <a:solidFill>
                  <a:srgbClr val="253A93"/>
                </a:solidFill>
                <a:latin typeface="Montserrat"/>
                <a:ea typeface="Montserrat"/>
                <a:cs typeface="Montserrat"/>
                <a:sym typeface="Montserrat"/>
              </a:rPr>
              <a:t>Políticos</a:t>
            </a:r>
            <a:endParaRPr b="1" dirty="0">
              <a:solidFill>
                <a:srgbClr val="253A9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3" name="Google Shape;263;p25"/>
          <p:cNvSpPr txBox="1"/>
          <p:nvPr/>
        </p:nvSpPr>
        <p:spPr>
          <a:xfrm>
            <a:off x="6887350" y="3878470"/>
            <a:ext cx="20385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>
                <a:solidFill>
                  <a:srgbClr val="253A93"/>
                </a:solidFill>
                <a:latin typeface="Montserrat"/>
                <a:ea typeface="Montserrat"/>
                <a:cs typeface="Montserrat"/>
                <a:sym typeface="Montserrat"/>
              </a:rPr>
              <a:t>Especulación</a:t>
            </a:r>
            <a:endParaRPr b="1" i="1" dirty="0">
              <a:solidFill>
                <a:srgbClr val="253A9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4" name="Google Shape;264;p25"/>
          <p:cNvSpPr/>
          <p:nvPr/>
        </p:nvSpPr>
        <p:spPr>
          <a:xfrm>
            <a:off x="3942075" y="1893728"/>
            <a:ext cx="1242600" cy="1242600"/>
          </a:xfrm>
          <a:prstGeom prst="ellipse">
            <a:avLst/>
          </a:prstGeom>
          <a:solidFill>
            <a:srgbClr val="253A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265" name="Google Shape;265;p25"/>
          <p:cNvSpPr/>
          <p:nvPr/>
        </p:nvSpPr>
        <p:spPr>
          <a:xfrm>
            <a:off x="7008325" y="1893728"/>
            <a:ext cx="1242600" cy="1242600"/>
          </a:xfrm>
          <a:prstGeom prst="ellipse">
            <a:avLst/>
          </a:prstGeom>
          <a:solidFill>
            <a:srgbClr val="253A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pic>
        <p:nvPicPr>
          <p:cNvPr id="270" name="Google Shape;270;p25"/>
          <p:cNvPicPr preferRelativeResize="0"/>
          <p:nvPr/>
        </p:nvPicPr>
        <p:blipFill rotWithShape="1">
          <a:blip r:embed="rId3">
            <a:alphaModFix/>
          </a:blip>
          <a:srcRect l="7849" r="45953"/>
          <a:stretch/>
        </p:blipFill>
        <p:spPr>
          <a:xfrm>
            <a:off x="8008838" y="136300"/>
            <a:ext cx="710374" cy="5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5"/>
          <p:cNvSpPr txBox="1"/>
          <p:nvPr/>
        </p:nvSpPr>
        <p:spPr>
          <a:xfrm>
            <a:off x="8079175" y="4774200"/>
            <a:ext cx="5697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AC4E78A-0CC5-4B39-A2DA-F6FE95A3E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50" y="1473064"/>
            <a:ext cx="2315476" cy="208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anderas internacionales del mundo del globo">
            <a:extLst>
              <a:ext uri="{FF2B5EF4-FFF2-40B4-BE49-F238E27FC236}">
                <a16:creationId xmlns:a16="http://schemas.microsoft.com/office/drawing/2014/main" id="{C03FB4EE-E0DB-46B6-B788-4B2411E68E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7"/>
          <a:stretch/>
        </p:blipFill>
        <p:spPr bwMode="auto">
          <a:xfrm>
            <a:off x="3285175" y="1333314"/>
            <a:ext cx="2432050" cy="22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onozca las monedas más importantes en el mundo - Diario El Heraldo">
            <a:extLst>
              <a:ext uri="{FF2B5EF4-FFF2-40B4-BE49-F238E27FC236}">
                <a16:creationId xmlns:a16="http://schemas.microsoft.com/office/drawing/2014/main" id="{2E7E9A8D-DEEE-409A-984C-C7E6EB85A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075" y="1444104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962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/>
          <p:nvPr/>
        </p:nvSpPr>
        <p:spPr>
          <a:xfrm>
            <a:off x="-8625" y="0"/>
            <a:ext cx="9152700" cy="5143500"/>
          </a:xfrm>
          <a:prstGeom prst="rect">
            <a:avLst/>
          </a:prstGeom>
          <a:solidFill>
            <a:srgbClr val="253A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7"/>
          <p:cNvSpPr/>
          <p:nvPr/>
        </p:nvSpPr>
        <p:spPr>
          <a:xfrm>
            <a:off x="-8625" y="690268"/>
            <a:ext cx="9152700" cy="411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31" name="Google Shape;131;p17"/>
          <p:cNvSpPr txBox="1"/>
          <p:nvPr/>
        </p:nvSpPr>
        <p:spPr>
          <a:xfrm>
            <a:off x="447300" y="4774200"/>
            <a:ext cx="48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MASTER</a:t>
            </a: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IN FINANCE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8079175" y="4774200"/>
            <a:ext cx="56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13</a:t>
            </a: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447299" y="136300"/>
            <a:ext cx="7561539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Volatilidad</a:t>
            </a:r>
            <a:endParaRPr sz="24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4" name="Google Shape;144;p17"/>
          <p:cNvPicPr preferRelativeResize="0"/>
          <p:nvPr/>
        </p:nvPicPr>
        <p:blipFill rotWithShape="1">
          <a:blip r:embed="rId3">
            <a:alphaModFix/>
          </a:blip>
          <a:srcRect l="7849" r="45953"/>
          <a:stretch/>
        </p:blipFill>
        <p:spPr>
          <a:xfrm>
            <a:off x="8008838" y="136300"/>
            <a:ext cx="710374" cy="5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973E5DC-ED68-4C03-A974-1562814F4E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535" t="33024" r="25210" b="10661"/>
          <a:stretch/>
        </p:blipFill>
        <p:spPr>
          <a:xfrm>
            <a:off x="568618" y="945136"/>
            <a:ext cx="3334871" cy="31350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B0FAFE4-388D-4B6C-9427-B4323E2588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101" t="29952" r="23782" b="22728"/>
          <a:stretch/>
        </p:blipFill>
        <p:spPr>
          <a:xfrm>
            <a:off x="4572000" y="1380536"/>
            <a:ext cx="3550024" cy="223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64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4"/>
          <p:cNvSpPr/>
          <p:nvPr/>
        </p:nvSpPr>
        <p:spPr>
          <a:xfrm>
            <a:off x="-8625" y="0"/>
            <a:ext cx="4580700" cy="5143500"/>
          </a:xfrm>
          <a:prstGeom prst="rect">
            <a:avLst/>
          </a:prstGeom>
          <a:solidFill>
            <a:srgbClr val="D64B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4"/>
          <p:cNvSpPr/>
          <p:nvPr/>
        </p:nvSpPr>
        <p:spPr>
          <a:xfrm>
            <a:off x="490725" y="1324650"/>
            <a:ext cx="3581700" cy="249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3" name="Google Shape;243;p24"/>
          <p:cNvPicPr preferRelativeResize="0"/>
          <p:nvPr/>
        </p:nvPicPr>
        <p:blipFill rotWithShape="1">
          <a:blip r:embed="rId3">
            <a:alphaModFix/>
          </a:blip>
          <a:srcRect l="15309" r="25329"/>
          <a:stretch/>
        </p:blipFill>
        <p:spPr>
          <a:xfrm>
            <a:off x="4572075" y="0"/>
            <a:ext cx="45807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4"/>
          <p:cNvSpPr txBox="1"/>
          <p:nvPr/>
        </p:nvSpPr>
        <p:spPr>
          <a:xfrm>
            <a:off x="0" y="1786800"/>
            <a:ext cx="45807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253A93"/>
                </a:solidFill>
                <a:latin typeface="Montserrat"/>
                <a:ea typeface="Montserrat"/>
                <a:cs typeface="Montserrat"/>
                <a:sym typeface="Montserrat"/>
              </a:rPr>
              <a:t>Instrumentos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253A93"/>
                </a:solidFill>
                <a:latin typeface="Montserrat"/>
                <a:ea typeface="Montserrat"/>
                <a:cs typeface="Montserrat"/>
                <a:sym typeface="Montserrat"/>
              </a:rPr>
              <a:t>Derivados</a:t>
            </a:r>
            <a:endParaRPr sz="3000" b="1" dirty="0">
              <a:solidFill>
                <a:srgbClr val="253A9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45" name="Google Shape;245;p24"/>
          <p:cNvCxnSpPr/>
          <p:nvPr/>
        </p:nvCxnSpPr>
        <p:spPr>
          <a:xfrm>
            <a:off x="759450" y="1673925"/>
            <a:ext cx="3029100" cy="0"/>
          </a:xfrm>
          <a:prstGeom prst="straightConnector1">
            <a:avLst/>
          </a:prstGeom>
          <a:noFill/>
          <a:ln w="19050" cap="flat" cmpd="sng">
            <a:solidFill>
              <a:srgbClr val="D64B3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6" name="Google Shape;246;p24"/>
          <p:cNvCxnSpPr/>
          <p:nvPr/>
        </p:nvCxnSpPr>
        <p:spPr>
          <a:xfrm>
            <a:off x="759450" y="3468950"/>
            <a:ext cx="3029100" cy="0"/>
          </a:xfrm>
          <a:prstGeom prst="straightConnector1">
            <a:avLst/>
          </a:prstGeom>
          <a:noFill/>
          <a:ln w="19050" cap="flat" cmpd="sng">
            <a:solidFill>
              <a:srgbClr val="D64B3D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7" name="Google Shape;247;p24"/>
          <p:cNvPicPr preferRelativeResize="0"/>
          <p:nvPr/>
        </p:nvPicPr>
        <p:blipFill rotWithShape="1">
          <a:blip r:embed="rId4">
            <a:alphaModFix/>
          </a:blip>
          <a:srcRect l="7849" r="45953"/>
          <a:stretch/>
        </p:blipFill>
        <p:spPr>
          <a:xfrm>
            <a:off x="370863" y="4447163"/>
            <a:ext cx="710374" cy="5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4"/>
          <p:cNvSpPr txBox="1"/>
          <p:nvPr/>
        </p:nvSpPr>
        <p:spPr>
          <a:xfrm>
            <a:off x="-75" y="454625"/>
            <a:ext cx="458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MASTER</a:t>
            </a: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IN FINANCE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9" name="Google Shape;249;p24"/>
          <p:cNvSpPr/>
          <p:nvPr/>
        </p:nvSpPr>
        <p:spPr>
          <a:xfrm rot="10800000">
            <a:off x="2186550" y="4447163"/>
            <a:ext cx="174900" cy="151200"/>
          </a:xfrm>
          <a:prstGeom prst="triangle">
            <a:avLst>
              <a:gd name="adj" fmla="val 50000"/>
            </a:avLst>
          </a:prstGeom>
          <a:solidFill>
            <a:srgbClr val="253A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69;p14">
            <a:extLst>
              <a:ext uri="{FF2B5EF4-FFF2-40B4-BE49-F238E27FC236}">
                <a16:creationId xmlns:a16="http://schemas.microsoft.com/office/drawing/2014/main" id="{0DD1C4EC-22A9-4285-8D51-F9FDAB5C18D1}"/>
              </a:ext>
            </a:extLst>
          </p:cNvPr>
          <p:cNvSpPr txBox="1"/>
          <p:nvPr/>
        </p:nvSpPr>
        <p:spPr>
          <a:xfrm>
            <a:off x="8069819" y="4772445"/>
            <a:ext cx="5697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14</a:t>
            </a: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"/>
          <p:cNvSpPr/>
          <p:nvPr/>
        </p:nvSpPr>
        <p:spPr>
          <a:xfrm>
            <a:off x="-8625" y="0"/>
            <a:ext cx="9152700" cy="5143500"/>
          </a:xfrm>
          <a:prstGeom prst="rect">
            <a:avLst/>
          </a:prstGeom>
          <a:solidFill>
            <a:srgbClr val="D64B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5"/>
          <p:cNvSpPr/>
          <p:nvPr/>
        </p:nvSpPr>
        <p:spPr>
          <a:xfrm>
            <a:off x="-8625" y="690400"/>
            <a:ext cx="9152700" cy="411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cxnSp>
        <p:nvCxnSpPr>
          <p:cNvPr id="256" name="Google Shape;256;p25"/>
          <p:cNvCxnSpPr/>
          <p:nvPr/>
        </p:nvCxnSpPr>
        <p:spPr>
          <a:xfrm>
            <a:off x="1398075" y="2826334"/>
            <a:ext cx="6231000" cy="0"/>
          </a:xfrm>
          <a:prstGeom prst="straightConnector1">
            <a:avLst/>
          </a:prstGeom>
          <a:noFill/>
          <a:ln w="19050" cap="flat" cmpd="sng">
            <a:solidFill>
              <a:srgbClr val="D64B3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7" name="Google Shape;257;p25"/>
          <p:cNvSpPr txBox="1"/>
          <p:nvPr/>
        </p:nvSpPr>
        <p:spPr>
          <a:xfrm>
            <a:off x="447300" y="4774200"/>
            <a:ext cx="48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MASTER</a:t>
            </a: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IN FINANCE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8" name="Google Shape;258;p25"/>
          <p:cNvSpPr txBox="1"/>
          <p:nvPr/>
        </p:nvSpPr>
        <p:spPr>
          <a:xfrm>
            <a:off x="8079175" y="4774200"/>
            <a:ext cx="5697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p25"/>
          <p:cNvSpPr txBox="1"/>
          <p:nvPr/>
        </p:nvSpPr>
        <p:spPr>
          <a:xfrm>
            <a:off x="447299" y="136300"/>
            <a:ext cx="6772207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Minimizando la exposición cambiaria</a:t>
            </a:r>
            <a:endParaRPr sz="24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Google Shape;260;p25"/>
          <p:cNvSpPr txBox="1"/>
          <p:nvPr/>
        </p:nvSpPr>
        <p:spPr>
          <a:xfrm>
            <a:off x="2155575" y="1340484"/>
            <a:ext cx="4815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253A93"/>
                </a:solidFill>
                <a:latin typeface="Montserrat"/>
                <a:ea typeface="Montserrat"/>
                <a:cs typeface="Montserrat"/>
                <a:sym typeface="Montserrat"/>
              </a:rPr>
              <a:t>Tres principales herramientas</a:t>
            </a:r>
            <a:endParaRPr sz="1800" b="1" dirty="0">
              <a:solidFill>
                <a:srgbClr val="253A9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1" name="Google Shape;261;p25"/>
          <p:cNvSpPr txBox="1"/>
          <p:nvPr/>
        </p:nvSpPr>
        <p:spPr>
          <a:xfrm>
            <a:off x="447300" y="3465259"/>
            <a:ext cx="20385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>
                <a:solidFill>
                  <a:srgbClr val="253A93"/>
                </a:solidFill>
                <a:latin typeface="Montserrat"/>
                <a:ea typeface="Montserrat"/>
                <a:cs typeface="Montserrat"/>
                <a:sym typeface="Montserrat"/>
              </a:rPr>
              <a:t>Forwards</a:t>
            </a:r>
            <a:endParaRPr b="1" dirty="0">
              <a:solidFill>
                <a:srgbClr val="253A9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2" name="Google Shape;262;p25"/>
          <p:cNvSpPr txBox="1"/>
          <p:nvPr/>
        </p:nvSpPr>
        <p:spPr>
          <a:xfrm>
            <a:off x="3552750" y="3465259"/>
            <a:ext cx="20385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>
                <a:solidFill>
                  <a:srgbClr val="253A93"/>
                </a:solidFill>
                <a:latin typeface="Montserrat"/>
                <a:ea typeface="Montserrat"/>
                <a:cs typeface="Montserrat"/>
                <a:sym typeface="Montserrat"/>
              </a:rPr>
              <a:t>Opciones</a:t>
            </a:r>
            <a:endParaRPr b="1" dirty="0">
              <a:solidFill>
                <a:srgbClr val="253A9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3" name="Google Shape;263;p25"/>
          <p:cNvSpPr txBox="1"/>
          <p:nvPr/>
        </p:nvSpPr>
        <p:spPr>
          <a:xfrm>
            <a:off x="6610375" y="3465259"/>
            <a:ext cx="20385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>
                <a:solidFill>
                  <a:srgbClr val="253A93"/>
                </a:solidFill>
                <a:latin typeface="Montserrat"/>
                <a:ea typeface="Montserrat"/>
                <a:cs typeface="Montserrat"/>
                <a:sym typeface="Montserrat"/>
              </a:rPr>
              <a:t>Estructuras sintéticas</a:t>
            </a:r>
            <a:endParaRPr b="1" i="1" dirty="0">
              <a:solidFill>
                <a:srgbClr val="253A9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4" name="Google Shape;264;p25"/>
          <p:cNvSpPr/>
          <p:nvPr/>
        </p:nvSpPr>
        <p:spPr>
          <a:xfrm>
            <a:off x="3942075" y="2180809"/>
            <a:ext cx="1242600" cy="1242600"/>
          </a:xfrm>
          <a:prstGeom prst="ellipse">
            <a:avLst/>
          </a:prstGeom>
          <a:solidFill>
            <a:srgbClr val="253A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265" name="Google Shape;265;p25"/>
          <p:cNvSpPr/>
          <p:nvPr/>
        </p:nvSpPr>
        <p:spPr>
          <a:xfrm>
            <a:off x="7008325" y="2180809"/>
            <a:ext cx="1242600" cy="1242600"/>
          </a:xfrm>
          <a:prstGeom prst="ellipse">
            <a:avLst/>
          </a:prstGeom>
          <a:solidFill>
            <a:srgbClr val="253A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266" name="Google Shape;266;p25"/>
          <p:cNvSpPr/>
          <p:nvPr/>
        </p:nvSpPr>
        <p:spPr>
          <a:xfrm>
            <a:off x="808550" y="2180809"/>
            <a:ext cx="1242600" cy="1242600"/>
          </a:xfrm>
          <a:prstGeom prst="ellipse">
            <a:avLst/>
          </a:prstGeom>
          <a:solidFill>
            <a:srgbClr val="253A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pic>
        <p:nvPicPr>
          <p:cNvPr id="267" name="Google Shape;26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5575" y="2494309"/>
            <a:ext cx="615599" cy="61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1825" y="2494309"/>
            <a:ext cx="615601" cy="61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5000" y="2517259"/>
            <a:ext cx="569700" cy="56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5"/>
          <p:cNvPicPr preferRelativeResize="0"/>
          <p:nvPr/>
        </p:nvPicPr>
        <p:blipFill rotWithShape="1">
          <a:blip r:embed="rId6">
            <a:alphaModFix/>
          </a:blip>
          <a:srcRect l="7849" r="45953"/>
          <a:stretch/>
        </p:blipFill>
        <p:spPr>
          <a:xfrm>
            <a:off x="8008838" y="136300"/>
            <a:ext cx="710374" cy="5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5"/>
          <p:cNvSpPr txBox="1"/>
          <p:nvPr/>
        </p:nvSpPr>
        <p:spPr>
          <a:xfrm>
            <a:off x="8079175" y="4774200"/>
            <a:ext cx="5697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15</a:t>
            </a: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/>
          <p:nvPr/>
        </p:nvSpPr>
        <p:spPr>
          <a:xfrm>
            <a:off x="-8625" y="0"/>
            <a:ext cx="4580700" cy="5143500"/>
          </a:xfrm>
          <a:prstGeom prst="rect">
            <a:avLst/>
          </a:prstGeom>
          <a:solidFill>
            <a:srgbClr val="253A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0"/>
          <p:cNvSpPr txBox="1"/>
          <p:nvPr/>
        </p:nvSpPr>
        <p:spPr>
          <a:xfrm>
            <a:off x="-8775" y="1925250"/>
            <a:ext cx="4580700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Plataformas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Electrónicas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FOREX</a:t>
            </a:r>
            <a:endParaRPr sz="36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0"/>
          <p:cNvSpPr/>
          <p:nvPr/>
        </p:nvSpPr>
        <p:spPr>
          <a:xfrm>
            <a:off x="-8775" y="448775"/>
            <a:ext cx="2278500" cy="7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0"/>
          <p:cNvSpPr txBox="1"/>
          <p:nvPr/>
        </p:nvSpPr>
        <p:spPr>
          <a:xfrm>
            <a:off x="532625" y="448775"/>
            <a:ext cx="1813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dirty="0">
                <a:solidFill>
                  <a:srgbClr val="D64B3D"/>
                </a:solidFill>
                <a:latin typeface="Montserrat"/>
                <a:ea typeface="Montserrat"/>
                <a:cs typeface="Montserrat"/>
                <a:sym typeface="Montserrat"/>
              </a:rPr>
              <a:t>EJEMPLO</a:t>
            </a:r>
            <a:endParaRPr sz="1800" b="1" dirty="0">
              <a:solidFill>
                <a:srgbClr val="D64B3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D64B3D"/>
                </a:solidFill>
                <a:latin typeface="Montserrat"/>
                <a:ea typeface="Montserrat"/>
                <a:cs typeface="Montserrat"/>
                <a:sym typeface="Montserrat"/>
              </a:rPr>
              <a:t>PRÁCTICO</a:t>
            </a:r>
            <a:endParaRPr sz="1800" dirty="0">
              <a:solidFill>
                <a:srgbClr val="D64B3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75" name="Google Shape;175;p20"/>
          <p:cNvCxnSpPr/>
          <p:nvPr/>
        </p:nvCxnSpPr>
        <p:spPr>
          <a:xfrm>
            <a:off x="457325" y="578200"/>
            <a:ext cx="0" cy="474900"/>
          </a:xfrm>
          <a:prstGeom prst="straightConnector1">
            <a:avLst/>
          </a:prstGeom>
          <a:noFill/>
          <a:ln w="19050" cap="flat" cmpd="sng">
            <a:solidFill>
              <a:srgbClr val="253A9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6" name="Google Shape;176;p20"/>
          <p:cNvPicPr preferRelativeResize="0"/>
          <p:nvPr/>
        </p:nvPicPr>
        <p:blipFill rotWithShape="1">
          <a:blip r:embed="rId3">
            <a:alphaModFix/>
          </a:blip>
          <a:srcRect l="7849" r="45953"/>
          <a:stretch/>
        </p:blipFill>
        <p:spPr>
          <a:xfrm>
            <a:off x="457313" y="4245713"/>
            <a:ext cx="710374" cy="5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MONEX GRUPO FINANCIERO | LinkedIn">
            <a:hlinkClick r:id="rId4"/>
            <a:extLst>
              <a:ext uri="{FF2B5EF4-FFF2-40B4-BE49-F238E27FC236}">
                <a16:creationId xmlns:a16="http://schemas.microsoft.com/office/drawing/2014/main" id="{F091CCF2-F681-4531-A1DF-547CDA826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637" y="448775"/>
            <a:ext cx="4059430" cy="405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69;p14">
            <a:extLst>
              <a:ext uri="{FF2B5EF4-FFF2-40B4-BE49-F238E27FC236}">
                <a16:creationId xmlns:a16="http://schemas.microsoft.com/office/drawing/2014/main" id="{02917480-B8D3-4D3B-83A4-2BD3A63C4F7D}"/>
              </a:ext>
            </a:extLst>
          </p:cNvPr>
          <p:cNvSpPr txBox="1"/>
          <p:nvPr/>
        </p:nvSpPr>
        <p:spPr>
          <a:xfrm>
            <a:off x="8069819" y="4772445"/>
            <a:ext cx="5697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16</a:t>
            </a:r>
            <a:endParaRPr sz="1200" b="1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0"/>
          <p:cNvSpPr/>
          <p:nvPr/>
        </p:nvSpPr>
        <p:spPr>
          <a:xfrm>
            <a:off x="-12975" y="4453225"/>
            <a:ext cx="9152700" cy="690300"/>
          </a:xfrm>
          <a:prstGeom prst="rect">
            <a:avLst/>
          </a:prstGeom>
          <a:solidFill>
            <a:srgbClr val="D64B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0"/>
          <p:cNvSpPr txBox="1"/>
          <p:nvPr/>
        </p:nvSpPr>
        <p:spPr>
          <a:xfrm>
            <a:off x="447299" y="264000"/>
            <a:ext cx="5102895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¿PREGUNTAS?</a:t>
            </a:r>
            <a:endParaRPr sz="48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1" name="Google Shape;321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5301" y="448650"/>
            <a:ext cx="1537725" cy="5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0"/>
          <p:cNvSpPr txBox="1"/>
          <p:nvPr/>
        </p:nvSpPr>
        <p:spPr>
          <a:xfrm>
            <a:off x="447300" y="4589400"/>
            <a:ext cx="372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MBA GABRIELA </a:t>
            </a:r>
            <a:r>
              <a:rPr lang="en" sz="1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MILLÁN</a:t>
            </a: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3" name="Google Shape;323;p30"/>
          <p:cNvSpPr txBox="1"/>
          <p:nvPr/>
        </p:nvSpPr>
        <p:spPr>
          <a:xfrm>
            <a:off x="5082125" y="4589400"/>
            <a:ext cx="372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mgmillan@monex.com.mx</a:t>
            </a:r>
            <a:endParaRPr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E1D794-72AD-4963-8C07-C552695A2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1476375"/>
            <a:ext cx="2190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-8625" y="0"/>
            <a:ext cx="9152700" cy="5143500"/>
          </a:xfrm>
          <a:prstGeom prst="rect">
            <a:avLst/>
          </a:prstGeom>
          <a:solidFill>
            <a:srgbClr val="253A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-8625" y="701033"/>
            <a:ext cx="9152700" cy="411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447300" y="4774200"/>
            <a:ext cx="48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MASTER</a:t>
            </a: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IN FINANCE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8069819" y="4772445"/>
            <a:ext cx="5697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447300" y="136300"/>
            <a:ext cx="4815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  <a:endParaRPr sz="24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789331" y="875158"/>
            <a:ext cx="7219507" cy="406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rgbClr val="253A93"/>
                </a:solidFill>
                <a:latin typeface="Montserrat"/>
                <a:ea typeface="Montserrat"/>
                <a:cs typeface="Montserrat"/>
                <a:sym typeface="Montserrat"/>
              </a:rPr>
              <a:t>1. Conocer en qué consiste el mercado de divisas o FOREX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b="1" dirty="0">
              <a:solidFill>
                <a:srgbClr val="253A9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rgbClr val="253A93"/>
                </a:solidFill>
                <a:latin typeface="Montserrat"/>
                <a:ea typeface="Montserrat"/>
                <a:cs typeface="Montserrat"/>
                <a:sym typeface="Montserrat"/>
              </a:rPr>
              <a:t>2. Identificar :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rgbClr val="253A93"/>
                </a:solidFill>
                <a:latin typeface="Montserrat"/>
                <a:ea typeface="Montserrat"/>
                <a:cs typeface="Montserrat"/>
                <a:sym typeface="Montserrat"/>
              </a:rPr>
              <a:t>Las principales divisas negociadas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rgbClr val="253A93"/>
                </a:solidFill>
                <a:latin typeface="Montserrat"/>
                <a:ea typeface="Montserrat"/>
                <a:cs typeface="Montserrat"/>
                <a:sym typeface="Montserrat"/>
              </a:rPr>
              <a:t>Quiénes participan en el mercado cambiario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rgbClr val="253A93"/>
                </a:solidFill>
                <a:latin typeface="Montserrat"/>
                <a:ea typeface="Montserrat"/>
                <a:cs typeface="Montserrat"/>
                <a:sym typeface="Montserrat"/>
              </a:rPr>
              <a:t>Importancia de los </a:t>
            </a:r>
            <a:r>
              <a:rPr lang="es-ES" sz="1800" b="1">
                <a:solidFill>
                  <a:srgbClr val="253A93"/>
                </a:solidFill>
                <a:latin typeface="Montserrat"/>
                <a:ea typeface="Montserrat"/>
                <a:cs typeface="Montserrat"/>
                <a:sym typeface="Montserrat"/>
              </a:rPr>
              <a:t>bancos centrales  </a:t>
            </a:r>
            <a:endParaRPr lang="es-ES" sz="1800" b="1" dirty="0">
              <a:solidFill>
                <a:srgbClr val="253A9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rgbClr val="253A93"/>
                </a:solidFill>
                <a:latin typeface="Montserrat"/>
                <a:ea typeface="Montserrat"/>
                <a:cs typeface="Montserrat"/>
                <a:sym typeface="Montserrat"/>
              </a:rPr>
              <a:t>Tipo de cambio y fecha valor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rgbClr val="253A93"/>
                </a:solidFill>
                <a:latin typeface="Montserrat"/>
                <a:ea typeface="Montserrat"/>
                <a:cs typeface="Montserrat"/>
                <a:sym typeface="Montserrat"/>
              </a:rPr>
              <a:t>Los factores que influyen en el tipo de cambio</a:t>
            </a:r>
          </a:p>
          <a:p>
            <a:pPr lvl="2"/>
            <a:endParaRPr lang="es-ES" sz="1800" b="1" dirty="0">
              <a:solidFill>
                <a:srgbClr val="253A9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2"/>
            <a:r>
              <a:rPr lang="es-ES" sz="1800" b="1" dirty="0">
                <a:solidFill>
                  <a:srgbClr val="253A93"/>
                </a:solidFill>
                <a:latin typeface="Montserrat"/>
                <a:ea typeface="Montserrat"/>
                <a:cs typeface="Montserrat"/>
                <a:sym typeface="Montserrat"/>
              </a:rPr>
              <a:t>4. Reconocer el impacto de la volatilidad y los instrumentos financieros para minimizarla</a:t>
            </a:r>
          </a:p>
          <a:p>
            <a:pPr lvl="2"/>
            <a:endParaRPr lang="es-ES" sz="1800" b="1" dirty="0">
              <a:solidFill>
                <a:srgbClr val="253A9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rgbClr val="253A93"/>
                </a:solidFill>
                <a:latin typeface="Montserrat"/>
                <a:ea typeface="Montserrat"/>
                <a:cs typeface="Montserrat"/>
                <a:sym typeface="Montserrat"/>
              </a:rPr>
              <a:t>5. Ejemplo práctico: uso de plataforma electrónica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253A9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3">
            <a:alphaModFix/>
          </a:blip>
          <a:srcRect l="7849" r="45953"/>
          <a:stretch/>
        </p:blipFill>
        <p:spPr>
          <a:xfrm>
            <a:off x="8008838" y="136300"/>
            <a:ext cx="710374" cy="5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/>
          <p:nvPr/>
        </p:nvSpPr>
        <p:spPr>
          <a:xfrm>
            <a:off x="-8625" y="0"/>
            <a:ext cx="9152700" cy="5143500"/>
          </a:xfrm>
          <a:prstGeom prst="rect">
            <a:avLst/>
          </a:prstGeom>
          <a:solidFill>
            <a:srgbClr val="253A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8" name="Picture 4" descr="⊛ ¿QUÉ ES EL FOREX? 【 Mercado de Divisas 】">
            <a:extLst>
              <a:ext uri="{FF2B5EF4-FFF2-40B4-BE49-F238E27FC236}">
                <a16:creationId xmlns:a16="http://schemas.microsoft.com/office/drawing/2014/main" id="{AB0B2BA0-3911-435D-A43B-05BBE6149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5" y="0"/>
            <a:ext cx="8144540" cy="512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116;p16">
            <a:extLst>
              <a:ext uri="{FF2B5EF4-FFF2-40B4-BE49-F238E27FC236}">
                <a16:creationId xmlns:a16="http://schemas.microsoft.com/office/drawing/2014/main" id="{CFFCC876-DE62-4D3F-A284-C4988BA1915D}"/>
              </a:ext>
            </a:extLst>
          </p:cNvPr>
          <p:cNvSpPr/>
          <p:nvPr/>
        </p:nvSpPr>
        <p:spPr>
          <a:xfrm>
            <a:off x="278071" y="1324650"/>
            <a:ext cx="3581700" cy="249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9;p16">
            <a:extLst>
              <a:ext uri="{FF2B5EF4-FFF2-40B4-BE49-F238E27FC236}">
                <a16:creationId xmlns:a16="http://schemas.microsoft.com/office/drawing/2014/main" id="{F9D09989-2884-4247-8060-99E2D9DD7EF0}"/>
              </a:ext>
            </a:extLst>
          </p:cNvPr>
          <p:cNvCxnSpPr/>
          <p:nvPr/>
        </p:nvCxnSpPr>
        <p:spPr>
          <a:xfrm>
            <a:off x="546796" y="1673925"/>
            <a:ext cx="3029100" cy="0"/>
          </a:xfrm>
          <a:prstGeom prst="straightConnector1">
            <a:avLst/>
          </a:prstGeom>
          <a:noFill/>
          <a:ln w="19050" cap="flat" cmpd="sng">
            <a:solidFill>
              <a:srgbClr val="253A9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0;p16">
            <a:extLst>
              <a:ext uri="{FF2B5EF4-FFF2-40B4-BE49-F238E27FC236}">
                <a16:creationId xmlns:a16="http://schemas.microsoft.com/office/drawing/2014/main" id="{841EF9A7-AD86-444F-BCA4-D7843DA8AC97}"/>
              </a:ext>
            </a:extLst>
          </p:cNvPr>
          <p:cNvCxnSpPr/>
          <p:nvPr/>
        </p:nvCxnSpPr>
        <p:spPr>
          <a:xfrm>
            <a:off x="546796" y="3468950"/>
            <a:ext cx="3029100" cy="0"/>
          </a:xfrm>
          <a:prstGeom prst="straightConnector1">
            <a:avLst/>
          </a:prstGeom>
          <a:noFill/>
          <a:ln w="19050" cap="flat" cmpd="sng">
            <a:solidFill>
              <a:srgbClr val="253A9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118;p16">
            <a:extLst>
              <a:ext uri="{FF2B5EF4-FFF2-40B4-BE49-F238E27FC236}">
                <a16:creationId xmlns:a16="http://schemas.microsoft.com/office/drawing/2014/main" id="{C1F27234-5AB3-4249-8773-A3F48A7BBDE4}"/>
              </a:ext>
            </a:extLst>
          </p:cNvPr>
          <p:cNvSpPr txBox="1"/>
          <p:nvPr/>
        </p:nvSpPr>
        <p:spPr>
          <a:xfrm>
            <a:off x="-212654" y="1786800"/>
            <a:ext cx="45807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D64B3D"/>
                </a:solidFill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s-MX" sz="3000" dirty="0">
                <a:solidFill>
                  <a:srgbClr val="D64B3D"/>
                </a:solidFill>
                <a:latin typeface="Montserrat"/>
                <a:ea typeface="Montserrat"/>
                <a:cs typeface="Montserrat"/>
                <a:sym typeface="Montserrat"/>
              </a:rPr>
              <a:t>Qué es el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 dirty="0">
                <a:solidFill>
                  <a:srgbClr val="D64B3D"/>
                </a:solidFill>
                <a:latin typeface="Montserrat"/>
                <a:ea typeface="Montserrat"/>
                <a:cs typeface="Montserrat"/>
                <a:sym typeface="Montserrat"/>
              </a:rPr>
              <a:t>Mercado de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 dirty="0">
                <a:solidFill>
                  <a:srgbClr val="D64B3D"/>
                </a:solidFill>
                <a:latin typeface="Montserrat"/>
                <a:ea typeface="Montserrat"/>
                <a:cs typeface="Montserrat"/>
                <a:sym typeface="Montserrat"/>
              </a:rPr>
              <a:t>Divisas o FOREX</a:t>
            </a:r>
            <a:r>
              <a:rPr lang="en" sz="3000" dirty="0">
                <a:solidFill>
                  <a:srgbClr val="D64B3D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3000" dirty="0">
              <a:solidFill>
                <a:srgbClr val="D64B3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69;p14">
            <a:extLst>
              <a:ext uri="{FF2B5EF4-FFF2-40B4-BE49-F238E27FC236}">
                <a16:creationId xmlns:a16="http://schemas.microsoft.com/office/drawing/2014/main" id="{30EA384B-ECA9-4A81-AC34-FDC8D5C1605C}"/>
              </a:ext>
            </a:extLst>
          </p:cNvPr>
          <p:cNvSpPr txBox="1"/>
          <p:nvPr/>
        </p:nvSpPr>
        <p:spPr>
          <a:xfrm>
            <a:off x="8069819" y="4772445"/>
            <a:ext cx="5697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/>
          <p:nvPr/>
        </p:nvSpPr>
        <p:spPr>
          <a:xfrm>
            <a:off x="-8625" y="0"/>
            <a:ext cx="9152700" cy="5143500"/>
          </a:xfrm>
          <a:prstGeom prst="rect">
            <a:avLst/>
          </a:prstGeom>
          <a:solidFill>
            <a:srgbClr val="253A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7"/>
          <p:cNvSpPr/>
          <p:nvPr/>
        </p:nvSpPr>
        <p:spPr>
          <a:xfrm>
            <a:off x="-8625" y="701033"/>
            <a:ext cx="9152700" cy="411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31" name="Google Shape;131;p17"/>
          <p:cNvSpPr txBox="1"/>
          <p:nvPr/>
        </p:nvSpPr>
        <p:spPr>
          <a:xfrm>
            <a:off x="447300" y="4774200"/>
            <a:ext cx="48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MASTER</a:t>
            </a: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IN FINANCE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8079175" y="4774200"/>
            <a:ext cx="56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447300" y="136300"/>
            <a:ext cx="6006663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Principales divisas negociadas</a:t>
            </a:r>
            <a:endParaRPr sz="24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4" name="Google Shape;144;p17"/>
          <p:cNvPicPr preferRelativeResize="0"/>
          <p:nvPr/>
        </p:nvPicPr>
        <p:blipFill rotWithShape="1">
          <a:blip r:embed="rId3">
            <a:alphaModFix/>
          </a:blip>
          <a:srcRect l="7849" r="45953"/>
          <a:stretch/>
        </p:blipFill>
        <p:spPr>
          <a:xfrm>
            <a:off x="8008838" y="136300"/>
            <a:ext cx="710374" cy="5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4">
            <a:extLst>
              <a:ext uri="{FF2B5EF4-FFF2-40B4-BE49-F238E27FC236}">
                <a16:creationId xmlns:a16="http://schemas.microsoft.com/office/drawing/2014/main" id="{914DC524-0135-44EC-9CD1-8FBC3DBE18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4647" r="-3200" b="4458"/>
          <a:stretch/>
        </p:blipFill>
        <p:spPr>
          <a:xfrm>
            <a:off x="840470" y="808336"/>
            <a:ext cx="2693019" cy="4009297"/>
          </a:xfrm>
          <a:prstGeom prst="rect">
            <a:avLst/>
          </a:prstGeom>
        </p:spPr>
      </p:pic>
      <p:pic>
        <p:nvPicPr>
          <p:cNvPr id="20" name="Imagen 6">
            <a:extLst>
              <a:ext uri="{FF2B5EF4-FFF2-40B4-BE49-F238E27FC236}">
                <a16:creationId xmlns:a16="http://schemas.microsoft.com/office/drawing/2014/main" id="{BE2F4D39-037A-435A-8816-F2D71D6020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3" t="20333" r="9985" b="29166"/>
          <a:stretch/>
        </p:blipFill>
        <p:spPr>
          <a:xfrm>
            <a:off x="3533489" y="1391301"/>
            <a:ext cx="5522576" cy="26269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/>
          <p:nvPr/>
        </p:nvSpPr>
        <p:spPr>
          <a:xfrm>
            <a:off x="-8625" y="0"/>
            <a:ext cx="9152700" cy="5143500"/>
          </a:xfrm>
          <a:prstGeom prst="rect">
            <a:avLst/>
          </a:prstGeom>
          <a:solidFill>
            <a:srgbClr val="253A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9"/>
          <p:cNvSpPr/>
          <p:nvPr/>
        </p:nvSpPr>
        <p:spPr>
          <a:xfrm>
            <a:off x="345200" y="336575"/>
            <a:ext cx="8457300" cy="416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9"/>
          <p:cNvSpPr txBox="1"/>
          <p:nvPr/>
        </p:nvSpPr>
        <p:spPr>
          <a:xfrm>
            <a:off x="345200" y="4596025"/>
            <a:ext cx="8457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¿Y</a:t>
            </a:r>
            <a:r>
              <a:rPr lang="en" sz="1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el peso mexicano?</a:t>
            </a:r>
            <a:endParaRPr sz="18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19"/>
          <p:cNvSpPr/>
          <p:nvPr/>
        </p:nvSpPr>
        <p:spPr>
          <a:xfrm rot="5400000">
            <a:off x="2710750" y="4751275"/>
            <a:ext cx="174900" cy="151200"/>
          </a:xfrm>
          <a:prstGeom prst="triangle">
            <a:avLst>
              <a:gd name="adj" fmla="val 50000"/>
            </a:avLst>
          </a:prstGeom>
          <a:solidFill>
            <a:srgbClr val="D64B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9"/>
          <p:cNvSpPr/>
          <p:nvPr/>
        </p:nvSpPr>
        <p:spPr>
          <a:xfrm rot="-5400000">
            <a:off x="6254750" y="4751275"/>
            <a:ext cx="174900" cy="151200"/>
          </a:xfrm>
          <a:prstGeom prst="triangle">
            <a:avLst>
              <a:gd name="adj" fmla="val 50000"/>
            </a:avLst>
          </a:prstGeom>
          <a:solidFill>
            <a:srgbClr val="D64B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BDB640C-F004-4083-829E-BAE56AB4E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98" y="333239"/>
            <a:ext cx="7497510" cy="4140652"/>
          </a:xfrm>
          <a:prstGeom prst="rect">
            <a:avLst/>
          </a:prstGeom>
        </p:spPr>
      </p:pic>
      <p:sp>
        <p:nvSpPr>
          <p:cNvPr id="9" name="Google Shape;69;p14">
            <a:extLst>
              <a:ext uri="{FF2B5EF4-FFF2-40B4-BE49-F238E27FC236}">
                <a16:creationId xmlns:a16="http://schemas.microsoft.com/office/drawing/2014/main" id="{E0BB47A9-1318-4831-B78D-23832C3CADF1}"/>
              </a:ext>
            </a:extLst>
          </p:cNvPr>
          <p:cNvSpPr txBox="1"/>
          <p:nvPr/>
        </p:nvSpPr>
        <p:spPr>
          <a:xfrm>
            <a:off x="8069819" y="4772445"/>
            <a:ext cx="5697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/>
          <p:nvPr/>
        </p:nvSpPr>
        <p:spPr>
          <a:xfrm>
            <a:off x="-8625" y="0"/>
            <a:ext cx="9152700" cy="5143500"/>
          </a:xfrm>
          <a:prstGeom prst="rect">
            <a:avLst/>
          </a:prstGeom>
          <a:solidFill>
            <a:srgbClr val="253A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8"/>
          <p:cNvSpPr/>
          <p:nvPr/>
        </p:nvSpPr>
        <p:spPr>
          <a:xfrm rot="5400000">
            <a:off x="218100" y="251850"/>
            <a:ext cx="1242600" cy="7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8"/>
          <p:cNvSpPr txBox="1"/>
          <p:nvPr/>
        </p:nvSpPr>
        <p:spPr>
          <a:xfrm>
            <a:off x="538500" y="448775"/>
            <a:ext cx="601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rgbClr val="D64B3D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7200" b="1" dirty="0">
              <a:solidFill>
                <a:srgbClr val="D64B3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1460825" y="3897025"/>
            <a:ext cx="6349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BIS </a:t>
            </a:r>
            <a:r>
              <a:rPr lang="en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2019</a:t>
            </a:r>
            <a:endParaRPr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3" name="Google Shape;153;p18"/>
          <p:cNvCxnSpPr/>
          <p:nvPr/>
        </p:nvCxnSpPr>
        <p:spPr>
          <a:xfrm>
            <a:off x="3046400" y="3796588"/>
            <a:ext cx="3054900" cy="0"/>
          </a:xfrm>
          <a:prstGeom prst="straightConnector1">
            <a:avLst/>
          </a:prstGeom>
          <a:noFill/>
          <a:ln w="19050" cap="flat" cmpd="sng">
            <a:solidFill>
              <a:srgbClr val="D64B3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4" name="Google Shape;154;p18"/>
          <p:cNvSpPr txBox="1"/>
          <p:nvPr/>
        </p:nvSpPr>
        <p:spPr>
          <a:xfrm>
            <a:off x="1140300" y="398743"/>
            <a:ext cx="7227523" cy="323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El  peso  mexicano  se  ubicó  como la 15ª moneda de  mayor  operación en  el  mundo,  y  se  mantiene  como  la  2ª divisa  más  operada  dentro  del conjunto de  países  emergentes ,  únicamente  detrás  del  renminbi chino.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El  volumen  de  operación  global  del  peso  mexicano a  aumentó  17%  con  respecto  al 2016, alcanzando  un  monto  promedio  de operación  diario  de  cerca  de  114,000  millones  de  dólares.  A  nivel  local,  el  volumen de  operación  diario  del  peso  mexicano  fue  de  aproximadamente  21,000  millones de  dólares</a:t>
            </a:r>
          </a:p>
        </p:txBody>
      </p:sp>
      <p:pic>
        <p:nvPicPr>
          <p:cNvPr id="155" name="Google Shape;155;p18"/>
          <p:cNvPicPr preferRelativeResize="0"/>
          <p:nvPr/>
        </p:nvPicPr>
        <p:blipFill rotWithShape="1">
          <a:blip r:embed="rId3">
            <a:alphaModFix/>
          </a:blip>
          <a:srcRect l="7849" r="45953"/>
          <a:stretch/>
        </p:blipFill>
        <p:spPr>
          <a:xfrm>
            <a:off x="4218663" y="4381838"/>
            <a:ext cx="710374" cy="5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69;p14">
            <a:extLst>
              <a:ext uri="{FF2B5EF4-FFF2-40B4-BE49-F238E27FC236}">
                <a16:creationId xmlns:a16="http://schemas.microsoft.com/office/drawing/2014/main" id="{5C06D2EE-DF78-49FB-95D8-816E3E0E901C}"/>
              </a:ext>
            </a:extLst>
          </p:cNvPr>
          <p:cNvSpPr txBox="1"/>
          <p:nvPr/>
        </p:nvSpPr>
        <p:spPr>
          <a:xfrm>
            <a:off x="8069819" y="4772445"/>
            <a:ext cx="5697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/>
          <p:nvPr/>
        </p:nvSpPr>
        <p:spPr>
          <a:xfrm>
            <a:off x="4554526" y="0"/>
            <a:ext cx="4580700" cy="5143500"/>
          </a:xfrm>
          <a:prstGeom prst="rect">
            <a:avLst/>
          </a:prstGeom>
          <a:solidFill>
            <a:srgbClr val="253A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6"/>
          <p:cNvSpPr/>
          <p:nvPr/>
        </p:nvSpPr>
        <p:spPr>
          <a:xfrm>
            <a:off x="5054025" y="1324650"/>
            <a:ext cx="3581700" cy="249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4563300" y="1786800"/>
            <a:ext cx="45807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 dirty="0">
                <a:solidFill>
                  <a:srgbClr val="D64B3D"/>
                </a:solidFill>
                <a:latin typeface="Montserrat"/>
                <a:ea typeface="Montserrat"/>
                <a:cs typeface="Montserrat"/>
                <a:sym typeface="Montserrat"/>
              </a:rPr>
              <a:t>Volumen de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 dirty="0">
                <a:solidFill>
                  <a:srgbClr val="D64B3D"/>
                </a:solidFill>
                <a:latin typeface="Montserrat"/>
                <a:ea typeface="Montserrat"/>
                <a:cs typeface="Montserrat"/>
                <a:sym typeface="Montserrat"/>
              </a:rPr>
              <a:t>Operación por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 dirty="0">
                <a:solidFill>
                  <a:srgbClr val="D64B3D"/>
                </a:solidFill>
                <a:latin typeface="Montserrat"/>
                <a:ea typeface="Montserrat"/>
                <a:cs typeface="Montserrat"/>
                <a:sym typeface="Montserrat"/>
              </a:rPr>
              <a:t>cruces</a:t>
            </a:r>
            <a:endParaRPr sz="3000" dirty="0">
              <a:solidFill>
                <a:srgbClr val="D64B3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9" name="Google Shape;119;p16"/>
          <p:cNvCxnSpPr/>
          <p:nvPr/>
        </p:nvCxnSpPr>
        <p:spPr>
          <a:xfrm>
            <a:off x="5322750" y="1673925"/>
            <a:ext cx="3029100" cy="0"/>
          </a:xfrm>
          <a:prstGeom prst="straightConnector1">
            <a:avLst/>
          </a:prstGeom>
          <a:noFill/>
          <a:ln w="19050" cap="flat" cmpd="sng">
            <a:solidFill>
              <a:srgbClr val="253A9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Google Shape;120;p16"/>
          <p:cNvCxnSpPr/>
          <p:nvPr/>
        </p:nvCxnSpPr>
        <p:spPr>
          <a:xfrm>
            <a:off x="5322750" y="3468950"/>
            <a:ext cx="3029100" cy="0"/>
          </a:xfrm>
          <a:prstGeom prst="straightConnector1">
            <a:avLst/>
          </a:prstGeom>
          <a:noFill/>
          <a:ln w="19050" cap="flat" cmpd="sng">
            <a:solidFill>
              <a:srgbClr val="253A9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1" name="Google Shape;121;p16"/>
          <p:cNvPicPr preferRelativeResize="0"/>
          <p:nvPr/>
        </p:nvPicPr>
        <p:blipFill rotWithShape="1">
          <a:blip r:embed="rId3">
            <a:alphaModFix/>
          </a:blip>
          <a:srcRect l="7849" r="45953"/>
          <a:stretch/>
        </p:blipFill>
        <p:spPr>
          <a:xfrm>
            <a:off x="8351850" y="4447163"/>
            <a:ext cx="710374" cy="5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4563225" y="454625"/>
            <a:ext cx="458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MASTER</a:t>
            </a: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IN FINANCE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6"/>
          <p:cNvSpPr/>
          <p:nvPr/>
        </p:nvSpPr>
        <p:spPr>
          <a:xfrm rot="10800000">
            <a:off x="6749850" y="4447163"/>
            <a:ext cx="174900" cy="151200"/>
          </a:xfrm>
          <a:prstGeom prst="triangle">
            <a:avLst>
              <a:gd name="adj" fmla="val 50000"/>
            </a:avLst>
          </a:prstGeom>
          <a:solidFill>
            <a:srgbClr val="D64B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Imagen 6">
            <a:extLst>
              <a:ext uri="{FF2B5EF4-FFF2-40B4-BE49-F238E27FC236}">
                <a16:creationId xmlns:a16="http://schemas.microsoft.com/office/drawing/2014/main" id="{35188239-9446-4F43-9474-902D022675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"/>
          <a:stretch/>
        </p:blipFill>
        <p:spPr>
          <a:xfrm>
            <a:off x="682550" y="90765"/>
            <a:ext cx="3213100" cy="5010203"/>
          </a:xfrm>
          <a:prstGeom prst="rect">
            <a:avLst/>
          </a:prstGeom>
        </p:spPr>
      </p:pic>
      <p:sp>
        <p:nvSpPr>
          <p:cNvPr id="12" name="Google Shape;69;p14">
            <a:extLst>
              <a:ext uri="{FF2B5EF4-FFF2-40B4-BE49-F238E27FC236}">
                <a16:creationId xmlns:a16="http://schemas.microsoft.com/office/drawing/2014/main" id="{E2FD2136-CF1B-4F1F-A2A9-FF3B47E5E891}"/>
              </a:ext>
            </a:extLst>
          </p:cNvPr>
          <p:cNvSpPr txBox="1"/>
          <p:nvPr/>
        </p:nvSpPr>
        <p:spPr>
          <a:xfrm>
            <a:off x="8069819" y="4772445"/>
            <a:ext cx="5697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/>
          <p:nvPr/>
        </p:nvSpPr>
        <p:spPr>
          <a:xfrm>
            <a:off x="-8625" y="0"/>
            <a:ext cx="9152700" cy="5143500"/>
          </a:xfrm>
          <a:prstGeom prst="rect">
            <a:avLst/>
          </a:prstGeom>
          <a:solidFill>
            <a:srgbClr val="D64B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2"/>
          <p:cNvSpPr/>
          <p:nvPr/>
        </p:nvSpPr>
        <p:spPr>
          <a:xfrm>
            <a:off x="-8625" y="690400"/>
            <a:ext cx="9152700" cy="411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94" name="Google Shape;194;p22"/>
          <p:cNvSpPr txBox="1"/>
          <p:nvPr/>
        </p:nvSpPr>
        <p:spPr>
          <a:xfrm>
            <a:off x="447300" y="4774200"/>
            <a:ext cx="48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MASTER</a:t>
            </a: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IN FINANCE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2"/>
          <p:cNvSpPr txBox="1"/>
          <p:nvPr/>
        </p:nvSpPr>
        <p:spPr>
          <a:xfrm>
            <a:off x="8079175" y="4774200"/>
            <a:ext cx="5697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22"/>
          <p:cNvSpPr txBox="1"/>
          <p:nvPr/>
        </p:nvSpPr>
        <p:spPr>
          <a:xfrm>
            <a:off x="32628" y="136300"/>
            <a:ext cx="763187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Principales participantes del mercado FOREX</a:t>
            </a:r>
            <a:endParaRPr sz="24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22"/>
          <p:cNvSpPr txBox="1"/>
          <p:nvPr/>
        </p:nvSpPr>
        <p:spPr>
          <a:xfrm>
            <a:off x="670582" y="3941434"/>
            <a:ext cx="8250135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rgbClr val="253A93"/>
                </a:solidFill>
                <a:latin typeface="Montserrat"/>
                <a:ea typeface="Montserrat"/>
                <a:cs typeface="Montserrat"/>
                <a:sym typeface="Montserrat"/>
              </a:rPr>
              <a:t>Bancos Comerciales y de Inversión, </a:t>
            </a:r>
            <a:r>
              <a:rPr lang="es-ES" b="1" dirty="0" err="1">
                <a:solidFill>
                  <a:srgbClr val="253A93"/>
                </a:solidFill>
                <a:latin typeface="Montserrat"/>
                <a:ea typeface="Montserrat"/>
                <a:cs typeface="Montserrat"/>
                <a:sym typeface="Montserrat"/>
              </a:rPr>
              <a:t>brokers</a:t>
            </a:r>
            <a:r>
              <a:rPr lang="es-ES" b="1" dirty="0">
                <a:solidFill>
                  <a:srgbClr val="253A93"/>
                </a:solidFill>
                <a:latin typeface="Montserrat"/>
                <a:ea typeface="Montserrat"/>
                <a:cs typeface="Montserrat"/>
                <a:sym typeface="Montserrat"/>
              </a:rPr>
              <a:t>, bancos centrales y entidades supranacionales, fondos soberanos, fondos y entidades de inversión, entidades no financieras y particulares</a:t>
            </a:r>
          </a:p>
        </p:txBody>
      </p:sp>
      <p:pic>
        <p:nvPicPr>
          <p:cNvPr id="199" name="Google Shape;199;p22"/>
          <p:cNvPicPr preferRelativeResize="0"/>
          <p:nvPr/>
        </p:nvPicPr>
        <p:blipFill rotWithShape="1">
          <a:blip r:embed="rId3">
            <a:alphaModFix/>
          </a:blip>
          <a:srcRect l="7849" r="45953"/>
          <a:stretch/>
        </p:blipFill>
        <p:spPr>
          <a:xfrm>
            <a:off x="8008838" y="136300"/>
            <a:ext cx="710374" cy="5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Imagen 5">
            <a:extLst>
              <a:ext uri="{FF2B5EF4-FFF2-40B4-BE49-F238E27FC236}">
                <a16:creationId xmlns:a16="http://schemas.microsoft.com/office/drawing/2014/main" id="{756E68D4-361C-477C-B11E-392E17C56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91" y="838269"/>
            <a:ext cx="5310829" cy="31058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/>
          <p:nvPr/>
        </p:nvSpPr>
        <p:spPr>
          <a:xfrm>
            <a:off x="-8775" y="0"/>
            <a:ext cx="9152700" cy="5143500"/>
          </a:xfrm>
          <a:prstGeom prst="rect">
            <a:avLst/>
          </a:prstGeom>
          <a:solidFill>
            <a:srgbClr val="D64B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6"/>
          <p:cNvSpPr txBox="1"/>
          <p:nvPr/>
        </p:nvSpPr>
        <p:spPr>
          <a:xfrm>
            <a:off x="1460825" y="3897025"/>
            <a:ext cx="6349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BIS </a:t>
            </a:r>
            <a:r>
              <a:rPr lang="en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2019</a:t>
            </a:r>
            <a:endParaRPr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78" name="Google Shape;278;p26"/>
          <p:cNvCxnSpPr/>
          <p:nvPr/>
        </p:nvCxnSpPr>
        <p:spPr>
          <a:xfrm>
            <a:off x="3046400" y="3796588"/>
            <a:ext cx="3054900" cy="0"/>
          </a:xfrm>
          <a:prstGeom prst="straightConnector1">
            <a:avLst/>
          </a:prstGeom>
          <a:noFill/>
          <a:ln w="19050" cap="flat" cmpd="sng">
            <a:solidFill>
              <a:srgbClr val="253A9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9" name="Google Shape;279;p26"/>
          <p:cNvSpPr txBox="1"/>
          <p:nvPr/>
        </p:nvSpPr>
        <p:spPr>
          <a:xfrm>
            <a:off x="659218" y="583384"/>
            <a:ext cx="7857461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24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el 38.3% de las transacciones eran exclusivamente entre bancos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54.5% fueron entre bancos y otro tipo de firma financiera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7.2% se realizaron entre un intermediario y una compañía no financiera.</a:t>
            </a:r>
            <a:endParaRPr sz="24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0" name="Google Shape;280;p26"/>
          <p:cNvSpPr/>
          <p:nvPr/>
        </p:nvSpPr>
        <p:spPr>
          <a:xfrm rot="5400000">
            <a:off x="218100" y="251850"/>
            <a:ext cx="1242600" cy="73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6"/>
          <p:cNvSpPr txBox="1"/>
          <p:nvPr/>
        </p:nvSpPr>
        <p:spPr>
          <a:xfrm>
            <a:off x="538500" y="448775"/>
            <a:ext cx="601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253A93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7200" b="1">
              <a:solidFill>
                <a:srgbClr val="253A9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2" name="Google Shape;282;p26"/>
          <p:cNvPicPr preferRelativeResize="0"/>
          <p:nvPr/>
        </p:nvPicPr>
        <p:blipFill rotWithShape="1">
          <a:blip r:embed="rId3">
            <a:alphaModFix/>
          </a:blip>
          <a:srcRect l="7849" r="45953"/>
          <a:stretch/>
        </p:blipFill>
        <p:spPr>
          <a:xfrm>
            <a:off x="4218663" y="4381838"/>
            <a:ext cx="710374" cy="5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69;p14">
            <a:extLst>
              <a:ext uri="{FF2B5EF4-FFF2-40B4-BE49-F238E27FC236}">
                <a16:creationId xmlns:a16="http://schemas.microsoft.com/office/drawing/2014/main" id="{CE00C152-329E-43A8-A9AD-5BB057D42AEF}"/>
              </a:ext>
            </a:extLst>
          </p:cNvPr>
          <p:cNvSpPr txBox="1"/>
          <p:nvPr/>
        </p:nvSpPr>
        <p:spPr>
          <a:xfrm>
            <a:off x="8069819" y="4772445"/>
            <a:ext cx="5697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  <a:endParaRPr sz="12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AB5A87C2215BB41876BDA6589DAC004" ma:contentTypeVersion="14" ma:contentTypeDescription="Crear nuevo documento." ma:contentTypeScope="" ma:versionID="b4483692d340baadd89bfbc34a3c0fd0">
  <xsd:schema xmlns:xsd="http://www.w3.org/2001/XMLSchema" xmlns:xs="http://www.w3.org/2001/XMLSchema" xmlns:p="http://schemas.microsoft.com/office/2006/metadata/properties" xmlns:ns3="63f636fa-7099-41a9-a46f-35a8783e857d" xmlns:ns4="cf2acb1e-3427-4a53-a535-60fb1dd23f16" targetNamespace="http://schemas.microsoft.com/office/2006/metadata/properties" ma:root="true" ma:fieldsID="93bd26ec0cd4c8523f6770d960c4b605" ns3:_="" ns4:_="">
    <xsd:import namespace="63f636fa-7099-41a9-a46f-35a8783e857d"/>
    <xsd:import namespace="cf2acb1e-3427-4a53-a535-60fb1dd23f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f636fa-7099-41a9-a46f-35a8783e85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acb1e-3427-4a53-a535-60fb1dd23f1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E8A2E8-BD74-461F-A6EE-CE15C4D00F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432BF3-69B3-4C5E-A20E-6220373C8A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f636fa-7099-41a9-a46f-35a8783e857d"/>
    <ds:schemaRef ds:uri="cf2acb1e-3427-4a53-a535-60fb1dd23f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E213B6-DDDA-4774-9089-1791AF25D3D5}">
  <ds:schemaRefs>
    <ds:schemaRef ds:uri="http://schemas.openxmlformats.org/package/2006/metadata/core-properties"/>
    <ds:schemaRef ds:uri="http://purl.org/dc/terms/"/>
    <ds:schemaRef ds:uri="63f636fa-7099-41a9-a46f-35a8783e857d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cf2acb1e-3427-4a53-a535-60fb1dd23f16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380</Words>
  <Application>Microsoft Office PowerPoint</Application>
  <PresentationFormat>Presentación en pantalla (16:9)</PresentationFormat>
  <Paragraphs>104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Arial</vt:lpstr>
      <vt:lpstr>Montserrat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MARIA GABRIELA MILLAN NOBLE</cp:lastModifiedBy>
  <cp:revision>1</cp:revision>
  <dcterms:modified xsi:type="dcterms:W3CDTF">2022-05-17T17:12:35Z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0x0101003AB5A87C2215BB41876BDA6589DAC004</vt:lpwstr>
  </property>
</Properties>
</file>